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Lst>
  <p:notesMasterIdLst>
    <p:notesMasterId r:id="rId21"/>
  </p:notesMasterIdLst>
  <p:handoutMasterIdLst>
    <p:handoutMasterId r:id="rId22"/>
  </p:handoutMasterIdLst>
  <p:sldIdLst>
    <p:sldId id="278" r:id="rId5"/>
    <p:sldId id="271" r:id="rId6"/>
    <p:sldId id="283" r:id="rId7"/>
    <p:sldId id="284" r:id="rId8"/>
    <p:sldId id="293" r:id="rId9"/>
    <p:sldId id="294" r:id="rId10"/>
    <p:sldId id="285" r:id="rId11"/>
    <p:sldId id="295" r:id="rId12"/>
    <p:sldId id="296" r:id="rId13"/>
    <p:sldId id="297" r:id="rId14"/>
    <p:sldId id="300" r:id="rId15"/>
    <p:sldId id="288" r:id="rId16"/>
    <p:sldId id="298" r:id="rId17"/>
    <p:sldId id="299" r:id="rId18"/>
    <p:sldId id="290" r:id="rId19"/>
    <p:sldId id="29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43CD0A-200B-4A31-A50E-CDD0825D4771}" v="18" dt="2024-12-20T04:22:54.583"/>
  </p1510:revLst>
</p1510:revInfo>
</file>

<file path=ppt/tableStyles.xml><?xml version="1.0" encoding="utf-8"?>
<a:tblStyleLst xmlns:a="http://schemas.openxmlformats.org/drawingml/2006/main" def="{72833802-FEF1-4C79-8D5D-14CF1EAF98D9}">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5388" autoAdjust="0"/>
  </p:normalViewPr>
  <p:slideViewPr>
    <p:cSldViewPr snapToGrid="0">
      <p:cViewPr varScale="1">
        <p:scale>
          <a:sx n="62" d="100"/>
          <a:sy n="62" d="100"/>
        </p:scale>
        <p:origin x="978" y="66"/>
      </p:cViewPr>
      <p:guideLst>
        <p:guide pos="3840"/>
        <p:guide orient="horz" pos="2160"/>
      </p:guideLst>
    </p:cSldViewPr>
  </p:slideViewPr>
  <p:outlineViewPr>
    <p:cViewPr>
      <p:scale>
        <a:sx n="33" d="100"/>
        <a:sy n="33" d="100"/>
      </p:scale>
      <p:origin x="0" y="-4320"/>
    </p:cViewPr>
  </p:outlineViewPr>
  <p:notesTextViewPr>
    <p:cViewPr>
      <p:scale>
        <a:sx n="1" d="1"/>
        <a:sy n="1" d="1"/>
      </p:scale>
      <p:origin x="0" y="0"/>
    </p:cViewPr>
  </p:notesTextViewPr>
  <p:sorterViewPr>
    <p:cViewPr>
      <p:scale>
        <a:sx n="100" d="100"/>
        <a:sy n="100" d="100"/>
      </p:scale>
      <p:origin x="0" y="-1757"/>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gan, Elizabeth C" userId="c0ec1204-b8a3-4c48-89f1-4e9c4a02f5d9" providerId="ADAL" clId="{7743CD0A-200B-4A31-A50E-CDD0825D4771}"/>
    <pc:docChg chg="undo custSel addSld modSld">
      <pc:chgData name="Morgan, Elizabeth C" userId="c0ec1204-b8a3-4c48-89f1-4e9c4a02f5d9" providerId="ADAL" clId="{7743CD0A-200B-4A31-A50E-CDD0825D4771}" dt="2024-12-20T04:22:54.583" v="90" actId="20577"/>
      <pc:docMkLst>
        <pc:docMk/>
      </pc:docMkLst>
      <pc:sldChg chg="modSp">
        <pc:chgData name="Morgan, Elizabeth C" userId="c0ec1204-b8a3-4c48-89f1-4e9c4a02f5d9" providerId="ADAL" clId="{7743CD0A-200B-4A31-A50E-CDD0825D4771}" dt="2024-12-20T04:22:54.583" v="90" actId="20577"/>
        <pc:sldMkLst>
          <pc:docMk/>
          <pc:sldMk cId="2803092014" sldId="278"/>
        </pc:sldMkLst>
        <pc:spChg chg="mod">
          <ac:chgData name="Morgan, Elizabeth C" userId="c0ec1204-b8a3-4c48-89f1-4e9c4a02f5d9" providerId="ADAL" clId="{7743CD0A-200B-4A31-A50E-CDD0825D4771}" dt="2024-12-20T04:22:54.583" v="90" actId="20577"/>
          <ac:spMkLst>
            <pc:docMk/>
            <pc:sldMk cId="2803092014" sldId="278"/>
            <ac:spMk id="4" creationId="{10047101-8D42-6100-9CEA-AEC0FAEAB606}"/>
          </ac:spMkLst>
        </pc:spChg>
      </pc:sldChg>
      <pc:sldChg chg="modSp mod">
        <pc:chgData name="Morgan, Elizabeth C" userId="c0ec1204-b8a3-4c48-89f1-4e9c4a02f5d9" providerId="ADAL" clId="{7743CD0A-200B-4A31-A50E-CDD0825D4771}" dt="2024-12-19T20:43:16.607" v="40" actId="207"/>
        <pc:sldMkLst>
          <pc:docMk/>
          <pc:sldMk cId="1388592114" sldId="283"/>
        </pc:sldMkLst>
        <pc:spChg chg="mod">
          <ac:chgData name="Morgan, Elizabeth C" userId="c0ec1204-b8a3-4c48-89f1-4e9c4a02f5d9" providerId="ADAL" clId="{7743CD0A-200B-4A31-A50E-CDD0825D4771}" dt="2024-12-19T20:43:16.607" v="40" actId="207"/>
          <ac:spMkLst>
            <pc:docMk/>
            <pc:sldMk cId="1388592114" sldId="283"/>
            <ac:spMk id="3" creationId="{72446868-83F0-CEEF-5E60-6D55C93B523F}"/>
          </ac:spMkLst>
        </pc:spChg>
        <pc:picChg chg="mod">
          <ac:chgData name="Morgan, Elizabeth C" userId="c0ec1204-b8a3-4c48-89f1-4e9c4a02f5d9" providerId="ADAL" clId="{7743CD0A-200B-4A31-A50E-CDD0825D4771}" dt="2024-12-19T20:42:38.450" v="36" actId="1076"/>
          <ac:picMkLst>
            <pc:docMk/>
            <pc:sldMk cId="1388592114" sldId="283"/>
            <ac:picMk id="2052" creationId="{7AA65CED-39FD-8721-2D4B-6A3998675686}"/>
          </ac:picMkLst>
        </pc:picChg>
      </pc:sldChg>
      <pc:sldChg chg="modSp mod">
        <pc:chgData name="Morgan, Elizabeth C" userId="c0ec1204-b8a3-4c48-89f1-4e9c4a02f5d9" providerId="ADAL" clId="{7743CD0A-200B-4A31-A50E-CDD0825D4771}" dt="2024-12-19T20:42:12.302" v="35" actId="14100"/>
        <pc:sldMkLst>
          <pc:docMk/>
          <pc:sldMk cId="118667928" sldId="290"/>
        </pc:sldMkLst>
        <pc:spChg chg="mod">
          <ac:chgData name="Morgan, Elizabeth C" userId="c0ec1204-b8a3-4c48-89f1-4e9c4a02f5d9" providerId="ADAL" clId="{7743CD0A-200B-4A31-A50E-CDD0825D4771}" dt="2024-12-19T20:42:12.302" v="35" actId="14100"/>
          <ac:spMkLst>
            <pc:docMk/>
            <pc:sldMk cId="118667928" sldId="290"/>
            <ac:spMk id="3" creationId="{05948542-FCE1-3AE6-C6C9-17975609DF70}"/>
          </ac:spMkLst>
        </pc:spChg>
      </pc:sldChg>
      <pc:sldChg chg="addSp delSp modSp new mod setBg addAnim delAnim">
        <pc:chgData name="Morgan, Elizabeth C" userId="c0ec1204-b8a3-4c48-89f1-4e9c4a02f5d9" providerId="ADAL" clId="{7743CD0A-200B-4A31-A50E-CDD0825D4771}" dt="2024-12-20T04:09:22.360" v="88" actId="1076"/>
        <pc:sldMkLst>
          <pc:docMk/>
          <pc:sldMk cId="1878821572" sldId="300"/>
        </pc:sldMkLst>
        <pc:spChg chg="del">
          <ac:chgData name="Morgan, Elizabeth C" userId="c0ec1204-b8a3-4c48-89f1-4e9c4a02f5d9" providerId="ADAL" clId="{7743CD0A-200B-4A31-A50E-CDD0825D4771}" dt="2024-12-20T04:03:25.851" v="54"/>
          <ac:spMkLst>
            <pc:docMk/>
            <pc:sldMk cId="1878821572" sldId="300"/>
            <ac:spMk id="2" creationId="{73179096-A2BB-C8E9-EE31-6C9EFA4A990B}"/>
          </ac:spMkLst>
        </pc:spChg>
        <pc:spChg chg="mod">
          <ac:chgData name="Morgan, Elizabeth C" userId="c0ec1204-b8a3-4c48-89f1-4e9c4a02f5d9" providerId="ADAL" clId="{7743CD0A-200B-4A31-A50E-CDD0825D4771}" dt="2024-12-20T04:08:44.851" v="83" actId="2711"/>
          <ac:spMkLst>
            <pc:docMk/>
            <pc:sldMk cId="1878821572" sldId="300"/>
            <ac:spMk id="3" creationId="{E197AE1A-B153-4AEF-9374-562BC72520D7}"/>
          </ac:spMkLst>
        </pc:spChg>
        <pc:spChg chg="mod">
          <ac:chgData name="Morgan, Elizabeth C" userId="c0ec1204-b8a3-4c48-89f1-4e9c4a02f5d9" providerId="ADAL" clId="{7743CD0A-200B-4A31-A50E-CDD0825D4771}" dt="2024-12-20T04:09:14.515" v="87" actId="27636"/>
          <ac:spMkLst>
            <pc:docMk/>
            <pc:sldMk cId="1878821572" sldId="300"/>
            <ac:spMk id="4" creationId="{37194ACB-7C34-C8FF-FA5B-81C3759C812C}"/>
          </ac:spMkLst>
        </pc:spChg>
        <pc:spChg chg="add del mod">
          <ac:chgData name="Morgan, Elizabeth C" userId="c0ec1204-b8a3-4c48-89f1-4e9c4a02f5d9" providerId="ADAL" clId="{7743CD0A-200B-4A31-A50E-CDD0825D4771}" dt="2024-12-20T04:08:01.891" v="78" actId="26606"/>
          <ac:spMkLst>
            <pc:docMk/>
            <pc:sldMk cId="1878821572" sldId="300"/>
            <ac:spMk id="5" creationId="{57FC7A94-6F35-D2D3-F5B0-E68C27F704A8}"/>
          </ac:spMkLst>
        </pc:spChg>
        <pc:spChg chg="add del">
          <ac:chgData name="Morgan, Elizabeth C" userId="c0ec1204-b8a3-4c48-89f1-4e9c4a02f5d9" providerId="ADAL" clId="{7743CD0A-200B-4A31-A50E-CDD0825D4771}" dt="2024-12-20T04:04:12.769" v="59" actId="26606"/>
          <ac:spMkLst>
            <pc:docMk/>
            <pc:sldMk cId="1878821572" sldId="300"/>
            <ac:spMk id="6151" creationId="{82184FF4-7029-4ED7-813A-192E60608764}"/>
          </ac:spMkLst>
        </pc:spChg>
        <pc:spChg chg="add del">
          <ac:chgData name="Morgan, Elizabeth C" userId="c0ec1204-b8a3-4c48-89f1-4e9c4a02f5d9" providerId="ADAL" clId="{7743CD0A-200B-4A31-A50E-CDD0825D4771}" dt="2024-12-20T04:04:12.769" v="59" actId="26606"/>
          <ac:spMkLst>
            <pc:docMk/>
            <pc:sldMk cId="1878821572" sldId="300"/>
            <ac:spMk id="6153" creationId="{AAA7AB09-557C-41AD-9113-FF9F68FA1035}"/>
          </ac:spMkLst>
        </pc:spChg>
        <pc:spChg chg="add del">
          <ac:chgData name="Morgan, Elizabeth C" userId="c0ec1204-b8a3-4c48-89f1-4e9c4a02f5d9" providerId="ADAL" clId="{7743CD0A-200B-4A31-A50E-CDD0825D4771}" dt="2024-12-20T04:04:12.769" v="59" actId="26606"/>
          <ac:spMkLst>
            <pc:docMk/>
            <pc:sldMk cId="1878821572" sldId="300"/>
            <ac:spMk id="6155" creationId="{EF99ECAA-1F11-4937-BBA6-51935AB44C9D}"/>
          </ac:spMkLst>
        </pc:spChg>
        <pc:spChg chg="add del">
          <ac:chgData name="Morgan, Elizabeth C" userId="c0ec1204-b8a3-4c48-89f1-4e9c4a02f5d9" providerId="ADAL" clId="{7743CD0A-200B-4A31-A50E-CDD0825D4771}" dt="2024-12-20T04:04:12.769" v="59" actId="26606"/>
          <ac:spMkLst>
            <pc:docMk/>
            <pc:sldMk cId="1878821572" sldId="300"/>
            <ac:spMk id="6163" creationId="{1DB043B4-68C6-45B9-82AC-A5800EADB8DB}"/>
          </ac:spMkLst>
        </pc:spChg>
        <pc:spChg chg="add del">
          <ac:chgData name="Morgan, Elizabeth C" userId="c0ec1204-b8a3-4c48-89f1-4e9c4a02f5d9" providerId="ADAL" clId="{7743CD0A-200B-4A31-A50E-CDD0825D4771}" dt="2024-12-20T04:04:12.769" v="59" actId="26606"/>
          <ac:spMkLst>
            <pc:docMk/>
            <pc:sldMk cId="1878821572" sldId="300"/>
            <ac:spMk id="6169" creationId="{94459D96-B947-4C7F-8BCA-915F8B07C0AA}"/>
          </ac:spMkLst>
        </pc:spChg>
        <pc:spChg chg="add del">
          <ac:chgData name="Morgan, Elizabeth C" userId="c0ec1204-b8a3-4c48-89f1-4e9c4a02f5d9" providerId="ADAL" clId="{7743CD0A-200B-4A31-A50E-CDD0825D4771}" dt="2024-12-20T04:05:31.633" v="70" actId="26606"/>
          <ac:spMkLst>
            <pc:docMk/>
            <pc:sldMk cId="1878821572" sldId="300"/>
            <ac:spMk id="6173" creationId="{82184FF4-7029-4ED7-813A-192E60608764}"/>
          </ac:spMkLst>
        </pc:spChg>
        <pc:spChg chg="add del">
          <ac:chgData name="Morgan, Elizabeth C" userId="c0ec1204-b8a3-4c48-89f1-4e9c4a02f5d9" providerId="ADAL" clId="{7743CD0A-200B-4A31-A50E-CDD0825D4771}" dt="2024-12-20T04:05:31.633" v="70" actId="26606"/>
          <ac:spMkLst>
            <pc:docMk/>
            <pc:sldMk cId="1878821572" sldId="300"/>
            <ac:spMk id="6174" creationId="{AAA7AB09-557C-41AD-9113-FF9F68FA1035}"/>
          </ac:spMkLst>
        </pc:spChg>
        <pc:spChg chg="add del">
          <ac:chgData name="Morgan, Elizabeth C" userId="c0ec1204-b8a3-4c48-89f1-4e9c4a02f5d9" providerId="ADAL" clId="{7743CD0A-200B-4A31-A50E-CDD0825D4771}" dt="2024-12-20T04:05:31.633" v="70" actId="26606"/>
          <ac:spMkLst>
            <pc:docMk/>
            <pc:sldMk cId="1878821572" sldId="300"/>
            <ac:spMk id="6175" creationId="{EF99ECAA-1F11-4937-BBA6-51935AB44C9D}"/>
          </ac:spMkLst>
        </pc:spChg>
        <pc:spChg chg="add del">
          <ac:chgData name="Morgan, Elizabeth C" userId="c0ec1204-b8a3-4c48-89f1-4e9c4a02f5d9" providerId="ADAL" clId="{7743CD0A-200B-4A31-A50E-CDD0825D4771}" dt="2024-12-20T04:05:31.633" v="70" actId="26606"/>
          <ac:spMkLst>
            <pc:docMk/>
            <pc:sldMk cId="1878821572" sldId="300"/>
            <ac:spMk id="6181" creationId="{1DB043B4-68C6-45B9-82AC-A5800EADB8DB}"/>
          </ac:spMkLst>
        </pc:spChg>
        <pc:spChg chg="add del">
          <ac:chgData name="Morgan, Elizabeth C" userId="c0ec1204-b8a3-4c48-89f1-4e9c4a02f5d9" providerId="ADAL" clId="{7743CD0A-200B-4A31-A50E-CDD0825D4771}" dt="2024-12-20T04:05:31.633" v="70" actId="26606"/>
          <ac:spMkLst>
            <pc:docMk/>
            <pc:sldMk cId="1878821572" sldId="300"/>
            <ac:spMk id="6182" creationId="{7AEC842D-C905-4DEA-B1C3-CA51995C572A}"/>
          </ac:spMkLst>
        </pc:spChg>
        <pc:spChg chg="add del">
          <ac:chgData name="Morgan, Elizabeth C" userId="c0ec1204-b8a3-4c48-89f1-4e9c4a02f5d9" providerId="ADAL" clId="{7743CD0A-200B-4A31-A50E-CDD0825D4771}" dt="2024-12-20T04:05:31.633" v="70" actId="26606"/>
          <ac:spMkLst>
            <pc:docMk/>
            <pc:sldMk cId="1878821572" sldId="300"/>
            <ac:spMk id="6183" creationId="{FE05BC49-0F00-4C85-9AF5-A0CC5B39C8D2}"/>
          </ac:spMkLst>
        </pc:spChg>
        <pc:spChg chg="add del">
          <ac:chgData name="Morgan, Elizabeth C" userId="c0ec1204-b8a3-4c48-89f1-4e9c4a02f5d9" providerId="ADAL" clId="{7743CD0A-200B-4A31-A50E-CDD0825D4771}" dt="2024-12-20T04:08:01.891" v="78" actId="26606"/>
          <ac:spMkLst>
            <pc:docMk/>
            <pc:sldMk cId="1878821572" sldId="300"/>
            <ac:spMk id="6189" creationId="{82184FF4-7029-4ED7-813A-192E60608764}"/>
          </ac:spMkLst>
        </pc:spChg>
        <pc:spChg chg="add del">
          <ac:chgData name="Morgan, Elizabeth C" userId="c0ec1204-b8a3-4c48-89f1-4e9c4a02f5d9" providerId="ADAL" clId="{7743CD0A-200B-4A31-A50E-CDD0825D4771}" dt="2024-12-20T04:08:01.891" v="78" actId="26606"/>
          <ac:spMkLst>
            <pc:docMk/>
            <pc:sldMk cId="1878821572" sldId="300"/>
            <ac:spMk id="6191" creationId="{AAA7AB09-557C-41AD-9113-FF9F68FA1035}"/>
          </ac:spMkLst>
        </pc:spChg>
        <pc:spChg chg="add del">
          <ac:chgData name="Morgan, Elizabeth C" userId="c0ec1204-b8a3-4c48-89f1-4e9c4a02f5d9" providerId="ADAL" clId="{7743CD0A-200B-4A31-A50E-CDD0825D4771}" dt="2024-12-20T04:08:01.891" v="78" actId="26606"/>
          <ac:spMkLst>
            <pc:docMk/>
            <pc:sldMk cId="1878821572" sldId="300"/>
            <ac:spMk id="6193" creationId="{EF99ECAA-1F11-4937-BBA6-51935AB44C9D}"/>
          </ac:spMkLst>
        </pc:spChg>
        <pc:spChg chg="add del">
          <ac:chgData name="Morgan, Elizabeth C" userId="c0ec1204-b8a3-4c48-89f1-4e9c4a02f5d9" providerId="ADAL" clId="{7743CD0A-200B-4A31-A50E-CDD0825D4771}" dt="2024-12-20T04:08:01.891" v="78" actId="26606"/>
          <ac:spMkLst>
            <pc:docMk/>
            <pc:sldMk cId="1878821572" sldId="300"/>
            <ac:spMk id="6201" creationId="{1DB043B4-68C6-45B9-82AC-A5800EADB8DB}"/>
          </ac:spMkLst>
        </pc:spChg>
        <pc:spChg chg="add del">
          <ac:chgData name="Morgan, Elizabeth C" userId="c0ec1204-b8a3-4c48-89f1-4e9c4a02f5d9" providerId="ADAL" clId="{7743CD0A-200B-4A31-A50E-CDD0825D4771}" dt="2024-12-20T04:08:01.891" v="78" actId="26606"/>
          <ac:spMkLst>
            <pc:docMk/>
            <pc:sldMk cId="1878821572" sldId="300"/>
            <ac:spMk id="6203" creationId="{28A00A08-E4E6-4184-B484-E0E034072AE0}"/>
          </ac:spMkLst>
        </pc:spChg>
        <pc:spChg chg="add">
          <ac:chgData name="Morgan, Elizabeth C" userId="c0ec1204-b8a3-4c48-89f1-4e9c4a02f5d9" providerId="ADAL" clId="{7743CD0A-200B-4A31-A50E-CDD0825D4771}" dt="2024-12-20T04:08:01.891" v="78" actId="26606"/>
          <ac:spMkLst>
            <pc:docMk/>
            <pc:sldMk cId="1878821572" sldId="300"/>
            <ac:spMk id="6217" creationId="{82184FF4-7029-4ED7-813A-192E60608764}"/>
          </ac:spMkLst>
        </pc:spChg>
        <pc:spChg chg="add">
          <ac:chgData name="Morgan, Elizabeth C" userId="c0ec1204-b8a3-4c48-89f1-4e9c4a02f5d9" providerId="ADAL" clId="{7743CD0A-200B-4A31-A50E-CDD0825D4771}" dt="2024-12-20T04:08:01.891" v="78" actId="26606"/>
          <ac:spMkLst>
            <pc:docMk/>
            <pc:sldMk cId="1878821572" sldId="300"/>
            <ac:spMk id="6219" creationId="{AAA7AB09-557C-41AD-9113-FF9F68FA1035}"/>
          </ac:spMkLst>
        </pc:spChg>
        <pc:spChg chg="add">
          <ac:chgData name="Morgan, Elizabeth C" userId="c0ec1204-b8a3-4c48-89f1-4e9c4a02f5d9" providerId="ADAL" clId="{7743CD0A-200B-4A31-A50E-CDD0825D4771}" dt="2024-12-20T04:08:01.891" v="78" actId="26606"/>
          <ac:spMkLst>
            <pc:docMk/>
            <pc:sldMk cId="1878821572" sldId="300"/>
            <ac:spMk id="6221" creationId="{EF99ECAA-1F11-4937-BBA6-51935AB44C9D}"/>
          </ac:spMkLst>
        </pc:spChg>
        <pc:spChg chg="add">
          <ac:chgData name="Morgan, Elizabeth C" userId="c0ec1204-b8a3-4c48-89f1-4e9c4a02f5d9" providerId="ADAL" clId="{7743CD0A-200B-4A31-A50E-CDD0825D4771}" dt="2024-12-20T04:08:01.891" v="78" actId="26606"/>
          <ac:spMkLst>
            <pc:docMk/>
            <pc:sldMk cId="1878821572" sldId="300"/>
            <ac:spMk id="6229" creationId="{1DB043B4-68C6-45B9-82AC-A5800EADB8DB}"/>
          </ac:spMkLst>
        </pc:spChg>
        <pc:spChg chg="add">
          <ac:chgData name="Morgan, Elizabeth C" userId="c0ec1204-b8a3-4c48-89f1-4e9c4a02f5d9" providerId="ADAL" clId="{7743CD0A-200B-4A31-A50E-CDD0825D4771}" dt="2024-12-20T04:08:01.891" v="78" actId="26606"/>
          <ac:spMkLst>
            <pc:docMk/>
            <pc:sldMk cId="1878821572" sldId="300"/>
            <ac:spMk id="6231" creationId="{28A00A08-E4E6-4184-B484-E0E034072AE0}"/>
          </ac:spMkLst>
        </pc:spChg>
        <pc:grpChg chg="add del">
          <ac:chgData name="Morgan, Elizabeth C" userId="c0ec1204-b8a3-4c48-89f1-4e9c4a02f5d9" providerId="ADAL" clId="{7743CD0A-200B-4A31-A50E-CDD0825D4771}" dt="2024-12-20T04:04:12.769" v="59" actId="26606"/>
          <ac:grpSpMkLst>
            <pc:docMk/>
            <pc:sldMk cId="1878821572" sldId="300"/>
            <ac:grpSpMk id="6157" creationId="{79DE9FAB-6BBA-4CFE-B67D-77B47F01ECA4}"/>
          </ac:grpSpMkLst>
        </pc:grpChg>
        <pc:grpChg chg="add del">
          <ac:chgData name="Morgan, Elizabeth C" userId="c0ec1204-b8a3-4c48-89f1-4e9c4a02f5d9" providerId="ADAL" clId="{7743CD0A-200B-4A31-A50E-CDD0825D4771}" dt="2024-12-20T04:04:12.769" v="59" actId="26606"/>
          <ac:grpSpMkLst>
            <pc:docMk/>
            <pc:sldMk cId="1878821572" sldId="300"/>
            <ac:grpSpMk id="6165" creationId="{73840CF4-F848-4FE0-AEA6-C9E806911B9E}"/>
          </ac:grpSpMkLst>
        </pc:grpChg>
        <pc:grpChg chg="add del">
          <ac:chgData name="Morgan, Elizabeth C" userId="c0ec1204-b8a3-4c48-89f1-4e9c4a02f5d9" providerId="ADAL" clId="{7743CD0A-200B-4A31-A50E-CDD0825D4771}" dt="2024-12-20T04:05:31.633" v="70" actId="26606"/>
          <ac:grpSpMkLst>
            <pc:docMk/>
            <pc:sldMk cId="1878821572" sldId="300"/>
            <ac:grpSpMk id="6176" creationId="{79DE9FAB-6BBA-4CFE-B67D-77B47F01ECA4}"/>
          </ac:grpSpMkLst>
        </pc:grpChg>
        <pc:grpChg chg="add del">
          <ac:chgData name="Morgan, Elizabeth C" userId="c0ec1204-b8a3-4c48-89f1-4e9c4a02f5d9" providerId="ADAL" clId="{7743CD0A-200B-4A31-A50E-CDD0825D4771}" dt="2024-12-20T04:05:31.633" v="70" actId="26606"/>
          <ac:grpSpMkLst>
            <pc:docMk/>
            <pc:sldMk cId="1878821572" sldId="300"/>
            <ac:grpSpMk id="6184" creationId="{9845873E-9C86-4496-87B7-3A6141D7DE63}"/>
          </ac:grpSpMkLst>
        </pc:grpChg>
        <pc:grpChg chg="add del">
          <ac:chgData name="Morgan, Elizabeth C" userId="c0ec1204-b8a3-4c48-89f1-4e9c4a02f5d9" providerId="ADAL" clId="{7743CD0A-200B-4A31-A50E-CDD0825D4771}" dt="2024-12-20T04:08:01.891" v="78" actId="26606"/>
          <ac:grpSpMkLst>
            <pc:docMk/>
            <pc:sldMk cId="1878821572" sldId="300"/>
            <ac:grpSpMk id="6195" creationId="{79DE9FAB-6BBA-4CFE-B67D-77B47F01ECA4}"/>
          </ac:grpSpMkLst>
        </pc:grpChg>
        <pc:grpChg chg="add del">
          <ac:chgData name="Morgan, Elizabeth C" userId="c0ec1204-b8a3-4c48-89f1-4e9c4a02f5d9" providerId="ADAL" clId="{7743CD0A-200B-4A31-A50E-CDD0825D4771}" dt="2024-12-20T04:08:01.891" v="78" actId="26606"/>
          <ac:grpSpMkLst>
            <pc:docMk/>
            <pc:sldMk cId="1878821572" sldId="300"/>
            <ac:grpSpMk id="6205" creationId="{0780E404-3121-4F33-AF2D-65F659A97798}"/>
          </ac:grpSpMkLst>
        </pc:grpChg>
        <pc:grpChg chg="add del">
          <ac:chgData name="Morgan, Elizabeth C" userId="c0ec1204-b8a3-4c48-89f1-4e9c4a02f5d9" providerId="ADAL" clId="{7743CD0A-200B-4A31-A50E-CDD0825D4771}" dt="2024-12-20T04:08:01.891" v="78" actId="26606"/>
          <ac:grpSpMkLst>
            <pc:docMk/>
            <pc:sldMk cId="1878821572" sldId="300"/>
            <ac:grpSpMk id="6209" creationId="{4B158E9A-DBF4-4AA7-B6B7-8C8EB2FBDD68}"/>
          </ac:grpSpMkLst>
        </pc:grpChg>
        <pc:grpChg chg="add">
          <ac:chgData name="Morgan, Elizabeth C" userId="c0ec1204-b8a3-4c48-89f1-4e9c4a02f5d9" providerId="ADAL" clId="{7743CD0A-200B-4A31-A50E-CDD0825D4771}" dt="2024-12-20T04:08:01.891" v="78" actId="26606"/>
          <ac:grpSpMkLst>
            <pc:docMk/>
            <pc:sldMk cId="1878821572" sldId="300"/>
            <ac:grpSpMk id="6223" creationId="{79DE9FAB-6BBA-4CFE-B67D-77B47F01ECA4}"/>
          </ac:grpSpMkLst>
        </pc:grpChg>
        <pc:grpChg chg="add">
          <ac:chgData name="Morgan, Elizabeth C" userId="c0ec1204-b8a3-4c48-89f1-4e9c4a02f5d9" providerId="ADAL" clId="{7743CD0A-200B-4A31-A50E-CDD0825D4771}" dt="2024-12-20T04:08:01.891" v="78" actId="26606"/>
          <ac:grpSpMkLst>
            <pc:docMk/>
            <pc:sldMk cId="1878821572" sldId="300"/>
            <ac:grpSpMk id="6233" creationId="{0780E404-3121-4F33-AF2D-65F659A97798}"/>
          </ac:grpSpMkLst>
        </pc:grpChg>
        <pc:grpChg chg="add">
          <ac:chgData name="Morgan, Elizabeth C" userId="c0ec1204-b8a3-4c48-89f1-4e9c4a02f5d9" providerId="ADAL" clId="{7743CD0A-200B-4A31-A50E-CDD0825D4771}" dt="2024-12-20T04:08:01.891" v="78" actId="26606"/>
          <ac:grpSpMkLst>
            <pc:docMk/>
            <pc:sldMk cId="1878821572" sldId="300"/>
            <ac:grpSpMk id="6237" creationId="{4B158E9A-DBF4-4AA7-B6B7-8C8EB2FBDD68}"/>
          </ac:grpSpMkLst>
        </pc:grpChg>
        <pc:picChg chg="add del mod">
          <ac:chgData name="Morgan, Elizabeth C" userId="c0ec1204-b8a3-4c48-89f1-4e9c4a02f5d9" providerId="ADAL" clId="{7743CD0A-200B-4A31-A50E-CDD0825D4771}" dt="2024-12-20T04:06:14.357" v="71" actId="478"/>
          <ac:picMkLst>
            <pc:docMk/>
            <pc:sldMk cId="1878821572" sldId="300"/>
            <ac:picMk id="6146" creationId="{5177F4E3-FBCD-F9E9-D778-1AC57B5578E5}"/>
          </ac:picMkLst>
        </pc:picChg>
        <pc:picChg chg="add mod">
          <ac:chgData name="Morgan, Elizabeth C" userId="c0ec1204-b8a3-4c48-89f1-4e9c4a02f5d9" providerId="ADAL" clId="{7743CD0A-200B-4A31-A50E-CDD0825D4771}" dt="2024-12-20T04:09:22.360" v="88" actId="1076"/>
          <ac:picMkLst>
            <pc:docMk/>
            <pc:sldMk cId="1878821572" sldId="300"/>
            <ac:picMk id="6148" creationId="{F11184F9-04CF-82ED-E233-B55DCBC8462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F4DCF1-ECAF-F7A7-2FE7-5E8E893BC44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C1330B0-5BAC-7408-8C3C-78D8336840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BC71B-6527-4638-937B-C93EB849CB02}" type="datetimeFigureOut">
              <a:rPr lang="en-US" smtClean="0"/>
              <a:t>12/19/2024</a:t>
            </a:fld>
            <a:endParaRPr lang="en-US" dirty="0"/>
          </a:p>
        </p:txBody>
      </p:sp>
      <p:sp>
        <p:nvSpPr>
          <p:cNvPr id="4" name="Footer Placeholder 3">
            <a:extLst>
              <a:ext uri="{FF2B5EF4-FFF2-40B4-BE49-F238E27FC236}">
                <a16:creationId xmlns:a16="http://schemas.microsoft.com/office/drawing/2014/main" id="{F0D7EEB3-E0A5-7440-F7ED-F59975ED1E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F548D11-7466-6432-3BF5-64A1A1FA59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A70580-B89C-4157-871D-6B9318EE5F58}" type="slidenum">
              <a:rPr lang="en-US" smtClean="0"/>
              <a:t>‹#›</a:t>
            </a:fld>
            <a:endParaRPr lang="en-US" dirty="0"/>
          </a:p>
        </p:txBody>
      </p:sp>
    </p:spTree>
    <p:extLst>
      <p:ext uri="{BB962C8B-B14F-4D97-AF65-F5344CB8AC3E}">
        <p14:creationId xmlns:p14="http://schemas.microsoft.com/office/powerpoint/2010/main" val="294315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5465A2-8C9C-419F-9FD8-234480873777}" type="datetimeFigureOut">
              <a:rPr lang="en-US" smtClean="0"/>
              <a:t>12/19/2024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AF00E9-A49D-4007-B3B9-A3783809E505}" type="slidenum">
              <a:rPr lang="en-US" smtClean="0"/>
              <a:t>‹#›</a:t>
            </a:fld>
            <a:endParaRPr lang="en-US" dirty="0"/>
          </a:p>
        </p:txBody>
      </p:sp>
    </p:spTree>
    <p:extLst>
      <p:ext uri="{BB962C8B-B14F-4D97-AF65-F5344CB8AC3E}">
        <p14:creationId xmlns:p14="http://schemas.microsoft.com/office/powerpoint/2010/main" val="220969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1</a:t>
            </a:fld>
            <a:endParaRPr lang="en-US" dirty="0"/>
          </a:p>
        </p:txBody>
      </p:sp>
    </p:spTree>
    <p:extLst>
      <p:ext uri="{BB962C8B-B14F-4D97-AF65-F5344CB8AC3E}">
        <p14:creationId xmlns:p14="http://schemas.microsoft.com/office/powerpoint/2010/main" val="2189223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013E8-1398-9C14-C67B-0DDD13CDD1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BC95BF-E1BA-7B20-FF02-5709333E8F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0CC856-14A6-E0F5-719D-555ADB917A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A93DE5-DD53-FF68-FEDA-4039B12078DC}"/>
              </a:ext>
            </a:extLst>
          </p:cNvPr>
          <p:cNvSpPr>
            <a:spLocks noGrp="1"/>
          </p:cNvSpPr>
          <p:nvPr>
            <p:ph type="sldNum" sz="quarter" idx="5"/>
          </p:nvPr>
        </p:nvSpPr>
        <p:spPr/>
        <p:txBody>
          <a:bodyPr/>
          <a:lstStyle/>
          <a:p>
            <a:fld id="{E7AF00E9-A49D-4007-B3B9-A3783809E505}" type="slidenum">
              <a:rPr lang="en-US" smtClean="0"/>
              <a:t>10</a:t>
            </a:fld>
            <a:endParaRPr lang="en-US" dirty="0"/>
          </a:p>
        </p:txBody>
      </p:sp>
    </p:spTree>
    <p:extLst>
      <p:ext uri="{BB962C8B-B14F-4D97-AF65-F5344CB8AC3E}">
        <p14:creationId xmlns:p14="http://schemas.microsoft.com/office/powerpoint/2010/main" val="2072581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2</a:t>
            </a:fld>
            <a:endParaRPr lang="en-US" dirty="0"/>
          </a:p>
        </p:txBody>
      </p:sp>
    </p:spTree>
    <p:extLst>
      <p:ext uri="{BB962C8B-B14F-4D97-AF65-F5344CB8AC3E}">
        <p14:creationId xmlns:p14="http://schemas.microsoft.com/office/powerpoint/2010/main" val="603191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3</a:t>
            </a:fld>
            <a:endParaRPr lang="en-US" dirty="0"/>
          </a:p>
        </p:txBody>
      </p:sp>
    </p:spTree>
    <p:extLst>
      <p:ext uri="{BB962C8B-B14F-4D97-AF65-F5344CB8AC3E}">
        <p14:creationId xmlns:p14="http://schemas.microsoft.com/office/powerpoint/2010/main" val="22316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4</a:t>
            </a:fld>
            <a:endParaRPr lang="en-US" dirty="0"/>
          </a:p>
        </p:txBody>
      </p:sp>
    </p:spTree>
    <p:extLst>
      <p:ext uri="{BB962C8B-B14F-4D97-AF65-F5344CB8AC3E}">
        <p14:creationId xmlns:p14="http://schemas.microsoft.com/office/powerpoint/2010/main" val="386789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D8407-0E1B-FA45-2BC3-7AE1420597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A6D206-547F-9306-8FC6-4F8DC7C517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5CCC5D-42D8-F0B3-4ACB-E3D3A8EA93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607735-7564-F8A4-86CF-D0D9BEFCD880}"/>
              </a:ext>
            </a:extLst>
          </p:cNvPr>
          <p:cNvSpPr>
            <a:spLocks noGrp="1"/>
          </p:cNvSpPr>
          <p:nvPr>
            <p:ph type="sldNum" sz="quarter" idx="5"/>
          </p:nvPr>
        </p:nvSpPr>
        <p:spPr/>
        <p:txBody>
          <a:bodyPr/>
          <a:lstStyle/>
          <a:p>
            <a:fld id="{E7AF00E9-A49D-4007-B3B9-A3783809E505}" type="slidenum">
              <a:rPr lang="en-US" smtClean="0"/>
              <a:t>5</a:t>
            </a:fld>
            <a:endParaRPr lang="en-US" dirty="0"/>
          </a:p>
        </p:txBody>
      </p:sp>
    </p:spTree>
    <p:extLst>
      <p:ext uri="{BB962C8B-B14F-4D97-AF65-F5344CB8AC3E}">
        <p14:creationId xmlns:p14="http://schemas.microsoft.com/office/powerpoint/2010/main" val="2668233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A8B69-1CEA-8200-1CE1-516714FD24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2FC684-67A8-C2EB-E281-CD145E649D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89FB9D-A8D4-6DB2-00E9-BD396C5D9F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8A0A10-D67C-2A51-7A60-0CAC2A7ADB41}"/>
              </a:ext>
            </a:extLst>
          </p:cNvPr>
          <p:cNvSpPr>
            <a:spLocks noGrp="1"/>
          </p:cNvSpPr>
          <p:nvPr>
            <p:ph type="sldNum" sz="quarter" idx="5"/>
          </p:nvPr>
        </p:nvSpPr>
        <p:spPr/>
        <p:txBody>
          <a:bodyPr/>
          <a:lstStyle/>
          <a:p>
            <a:fld id="{E7AF00E9-A49D-4007-B3B9-A3783809E505}" type="slidenum">
              <a:rPr lang="en-US" smtClean="0"/>
              <a:t>6</a:t>
            </a:fld>
            <a:endParaRPr lang="en-US" dirty="0"/>
          </a:p>
        </p:txBody>
      </p:sp>
    </p:spTree>
    <p:extLst>
      <p:ext uri="{BB962C8B-B14F-4D97-AF65-F5344CB8AC3E}">
        <p14:creationId xmlns:p14="http://schemas.microsoft.com/office/powerpoint/2010/main" val="3734490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AF00E9-A49D-4007-B3B9-A3783809E505}" type="slidenum">
              <a:rPr lang="en-US" smtClean="0"/>
              <a:t>7</a:t>
            </a:fld>
            <a:endParaRPr lang="en-US" dirty="0"/>
          </a:p>
        </p:txBody>
      </p:sp>
    </p:spTree>
    <p:extLst>
      <p:ext uri="{BB962C8B-B14F-4D97-AF65-F5344CB8AC3E}">
        <p14:creationId xmlns:p14="http://schemas.microsoft.com/office/powerpoint/2010/main" val="433056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F82C9-EFF4-B87C-87BB-B175D46974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BF6486-22CF-F1D8-638D-6D2345282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F9A872-93CB-D722-0754-F39A72914D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79B325-3550-980D-1F5B-A9F93C6A14D0}"/>
              </a:ext>
            </a:extLst>
          </p:cNvPr>
          <p:cNvSpPr>
            <a:spLocks noGrp="1"/>
          </p:cNvSpPr>
          <p:nvPr>
            <p:ph type="sldNum" sz="quarter" idx="5"/>
          </p:nvPr>
        </p:nvSpPr>
        <p:spPr/>
        <p:txBody>
          <a:bodyPr/>
          <a:lstStyle/>
          <a:p>
            <a:fld id="{E7AF00E9-A49D-4007-B3B9-A3783809E505}" type="slidenum">
              <a:rPr lang="en-US" smtClean="0"/>
              <a:t>8</a:t>
            </a:fld>
            <a:endParaRPr lang="en-US" dirty="0"/>
          </a:p>
        </p:txBody>
      </p:sp>
    </p:spTree>
    <p:extLst>
      <p:ext uri="{BB962C8B-B14F-4D97-AF65-F5344CB8AC3E}">
        <p14:creationId xmlns:p14="http://schemas.microsoft.com/office/powerpoint/2010/main" val="714009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CFF71-0498-8D7B-B85F-41E2515BE9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5BEB86-FEFC-7851-8615-6725039D16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E509A0-71F3-9B52-7B14-F0A06FB9B0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83ED69-2D52-6F34-09E9-B6D459581906}"/>
              </a:ext>
            </a:extLst>
          </p:cNvPr>
          <p:cNvSpPr>
            <a:spLocks noGrp="1"/>
          </p:cNvSpPr>
          <p:nvPr>
            <p:ph type="sldNum" sz="quarter" idx="5"/>
          </p:nvPr>
        </p:nvSpPr>
        <p:spPr/>
        <p:txBody>
          <a:bodyPr/>
          <a:lstStyle/>
          <a:p>
            <a:fld id="{E7AF00E9-A49D-4007-B3B9-A3783809E505}" type="slidenum">
              <a:rPr lang="en-US" smtClean="0"/>
              <a:t>9</a:t>
            </a:fld>
            <a:endParaRPr lang="en-US" dirty="0"/>
          </a:p>
        </p:txBody>
      </p:sp>
    </p:spTree>
    <p:extLst>
      <p:ext uri="{BB962C8B-B14F-4D97-AF65-F5344CB8AC3E}">
        <p14:creationId xmlns:p14="http://schemas.microsoft.com/office/powerpoint/2010/main" val="298856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dirty="0"/>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93626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07730566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74893063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hasCustomPrompt="1"/>
          </p:nvPr>
        </p:nvSpPr>
        <p:spPr>
          <a:xfrm>
            <a:off x="7018020" y="662937"/>
            <a:ext cx="4624442" cy="5542025"/>
          </a:xfrm>
        </p:spPr>
        <p:txBody>
          <a:bodyPr vert="horz" wrap="square" lIns="0" tIns="0" rIns="0" bIns="0" rtlCol="0" anchor="ctr" anchorCtr="0">
            <a:normAutofit/>
          </a:bodyPr>
          <a:lstStyle>
            <a:lvl1pPr>
              <a:defRPr lang="en-US" dirty="0"/>
            </a:lvl1pPr>
          </a:lstStyle>
          <a:p>
            <a:pPr lvl="0">
              <a:lnSpc>
                <a:spcPct val="100000"/>
              </a:lnSpc>
            </a:pPr>
            <a:r>
              <a:rPr lang="en-US" dirty="0"/>
              <a:t>Click to add title</a:t>
            </a:r>
          </a:p>
        </p:txBody>
      </p:sp>
      <p:sp>
        <p:nvSpPr>
          <p:cNvPr id="9" name="Picture Placeholder 8">
            <a:extLst>
              <a:ext uri="{FF2B5EF4-FFF2-40B4-BE49-F238E27FC236}">
                <a16:creationId xmlns:a16="http://schemas.microsoft.com/office/drawing/2014/main" id="{988CE9D0-E6DB-A38D-ED84-A53D0493E6D0}"/>
              </a:ext>
            </a:extLst>
          </p:cNvPr>
          <p:cNvSpPr>
            <a:spLocks noGrp="1"/>
          </p:cNvSpPr>
          <p:nvPr>
            <p:ph type="pic" sz="quarter" idx="13" hasCustomPrompt="1"/>
          </p:nvPr>
        </p:nvSpPr>
        <p:spPr>
          <a:xfrm>
            <a:off x="0" y="0"/>
            <a:ext cx="6267450" cy="6858000"/>
          </a:xfrm>
        </p:spPr>
        <p:txBody>
          <a:bodyPr>
            <a:normAutofit/>
          </a:bodyPr>
          <a:lstStyle>
            <a:lvl1pPr marL="0" indent="0" algn="ctr">
              <a:buNone/>
              <a:defRPr sz="2000"/>
            </a:lvl1pPr>
          </a:lstStyle>
          <a:p>
            <a:r>
              <a:rPr lang="en-US" dirty="0"/>
              <a:t>Click icon to insert picture</a:t>
            </a:r>
          </a:p>
        </p:txBody>
      </p:sp>
    </p:spTree>
    <p:extLst>
      <p:ext uri="{BB962C8B-B14F-4D97-AF65-F5344CB8AC3E}">
        <p14:creationId xmlns:p14="http://schemas.microsoft.com/office/powerpoint/2010/main" val="411926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76C4EAC-BBDE-1963-BD72-3BD2A47DC59C}"/>
              </a:ext>
            </a:extLst>
          </p:cNvPr>
          <p:cNvSpPr>
            <a:spLocks noGrp="1"/>
          </p:cNvSpPr>
          <p:nvPr>
            <p:ph type="ctrTitle" hasCustomPrompt="1"/>
          </p:nvPr>
        </p:nvSpPr>
        <p:spPr>
          <a:xfrm>
            <a:off x="550863" y="4045464"/>
            <a:ext cx="11115355" cy="2286000"/>
          </a:xfrm>
        </p:spPr>
        <p:txBody>
          <a:bodyPr anchor="ctr">
            <a:noAutofit/>
          </a:bodyPr>
          <a:lstStyle>
            <a:lvl1pPr algn="l">
              <a:defRPr sz="5400"/>
            </a:lvl1pPr>
          </a:lstStyle>
          <a:p>
            <a:r>
              <a:rPr lang="en-US" dirty="0"/>
              <a:t>Click to add title</a:t>
            </a:r>
          </a:p>
        </p:txBody>
      </p:sp>
      <p:sp>
        <p:nvSpPr>
          <p:cNvPr id="8" name="Picture Placeholder 7">
            <a:extLst>
              <a:ext uri="{FF2B5EF4-FFF2-40B4-BE49-F238E27FC236}">
                <a16:creationId xmlns:a16="http://schemas.microsoft.com/office/drawing/2014/main" id="{E592AF4F-2F83-7005-B3AC-6FCC7FB19140}"/>
              </a:ext>
            </a:extLst>
          </p:cNvPr>
          <p:cNvSpPr>
            <a:spLocks noGrp="1"/>
          </p:cNvSpPr>
          <p:nvPr>
            <p:ph type="pic" sz="quarter" idx="13" hasCustomPrompt="1"/>
          </p:nvPr>
        </p:nvSpPr>
        <p:spPr>
          <a:xfrm>
            <a:off x="0" y="4594"/>
            <a:ext cx="12192000" cy="3771878"/>
          </a:xfrm>
        </p:spPr>
        <p:txBody>
          <a:bodyPr>
            <a:noAutofit/>
          </a:bodyPr>
          <a:lstStyle>
            <a:lvl1pPr marL="0" indent="0" algn="ctr">
              <a:buNone/>
              <a:defRPr sz="2000"/>
            </a:lvl1pPr>
          </a:lstStyle>
          <a:p>
            <a:r>
              <a:rPr lang="en-US" dirty="0"/>
              <a:t>Click icon to insert picture</a:t>
            </a:r>
          </a:p>
        </p:txBody>
      </p:sp>
      <p:sp>
        <p:nvSpPr>
          <p:cNvPr id="7" name="Oval 6">
            <a:extLst>
              <a:ext uri="{FF2B5EF4-FFF2-40B4-BE49-F238E27FC236}">
                <a16:creationId xmlns:a16="http://schemas.microsoft.com/office/drawing/2014/main" id="{57BF9F63-86BE-5515-AD3C-59481B3FF4B4}"/>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1673299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 subtitle +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2C41-A024-2F33-1F04-21E003FA7291}"/>
              </a:ext>
            </a:extLst>
          </p:cNvPr>
          <p:cNvSpPr>
            <a:spLocks noGrp="1"/>
          </p:cNvSpPr>
          <p:nvPr>
            <p:ph type="ctrTitle" hasCustomPrompt="1"/>
          </p:nvPr>
        </p:nvSpPr>
        <p:spPr>
          <a:xfrm>
            <a:off x="550863" y="196900"/>
            <a:ext cx="4159160" cy="3155900"/>
          </a:xfrm>
        </p:spPr>
        <p:txBody>
          <a:bodyPr lIns="91440" anchor="b">
            <a:noAutofit/>
          </a:bodyPr>
          <a:lstStyle>
            <a:lvl1pPr algn="l">
              <a:defRPr sz="4000"/>
            </a:lvl1pPr>
          </a:lstStyle>
          <a:p>
            <a:r>
              <a:rPr lang="en-US" dirty="0"/>
              <a:t>Click to add title</a:t>
            </a:r>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547271" y="3505200"/>
            <a:ext cx="4159160" cy="2352356"/>
          </a:xfrm>
        </p:spPr>
        <p:txBody>
          <a:bodyPr lIns="91440" rIns="91440">
            <a:noAutofit/>
          </a:bodyPr>
          <a:lstStyle>
            <a:lvl1pPr marL="0" indent="0" algn="l">
              <a:lnSpc>
                <a:spcPct val="100000"/>
              </a:lnSpc>
              <a:spcAft>
                <a:spcPts val="0"/>
              </a:spcAft>
              <a:buFont typeface="Arial" panose="020B0604020202020204" pitchFamily="34" charset="0"/>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4" name="Oval 13">
            <a:extLst>
              <a:ext uri="{FF2B5EF4-FFF2-40B4-BE49-F238E27FC236}">
                <a16:creationId xmlns:a16="http://schemas.microsoft.com/office/drawing/2014/main" id="{60ABD6E1-FE78-D78B-E80C-09490F5D8D05}"/>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0" name="Group 9">
            <a:extLst>
              <a:ext uri="{FF2B5EF4-FFF2-40B4-BE49-F238E27FC236}">
                <a16:creationId xmlns:a16="http://schemas.microsoft.com/office/drawing/2014/main" id="{62BB1BCD-5C1C-ED05-D6B4-F92367209BEF}"/>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11" name="Freeform 5">
              <a:extLst>
                <a:ext uri="{FF2B5EF4-FFF2-40B4-BE49-F238E27FC236}">
                  <a16:creationId xmlns:a16="http://schemas.microsoft.com/office/drawing/2014/main" id="{700A5CAB-28E9-FB7A-E72E-39F3ADE58C6B}"/>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Freeform 6">
              <a:extLst>
                <a:ext uri="{FF2B5EF4-FFF2-40B4-BE49-F238E27FC236}">
                  <a16:creationId xmlns:a16="http://schemas.microsoft.com/office/drawing/2014/main" id="{2BA2D9BC-CA87-28FA-7A02-455E740EACAB}"/>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Freeform 8">
              <a:extLst>
                <a:ext uri="{FF2B5EF4-FFF2-40B4-BE49-F238E27FC236}">
                  <a16:creationId xmlns:a16="http://schemas.microsoft.com/office/drawing/2014/main" id="{734E5ADF-EEF0-2501-9D7B-8FC1A49F60A7}"/>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8" name="Picture Placeholder 14">
            <a:extLst>
              <a:ext uri="{FF2B5EF4-FFF2-40B4-BE49-F238E27FC236}">
                <a16:creationId xmlns:a16="http://schemas.microsoft.com/office/drawing/2014/main" id="{780F3839-9B1B-2346-C1F4-E876E6AE32E1}"/>
              </a:ext>
            </a:extLst>
          </p:cNvPr>
          <p:cNvSpPr>
            <a:spLocks noGrp="1"/>
          </p:cNvSpPr>
          <p:nvPr>
            <p:ph type="pic" sz="quarter" idx="13"/>
          </p:nvPr>
        </p:nvSpPr>
        <p:spPr>
          <a:xfrm>
            <a:off x="5678049" y="78871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tIns="365760">
            <a:noAutofit/>
          </a:bodyPr>
          <a:lstStyle>
            <a:lvl1pPr marL="0" indent="0" algn="ctr">
              <a:buNone/>
              <a:defRPr sz="1800"/>
            </a:lvl1pPr>
          </a:lstStyle>
          <a:p>
            <a:r>
              <a:rPr lang="en-US"/>
              <a:t>Click icon to add picture</a:t>
            </a:r>
            <a:endParaRPr lang="en-US" dirty="0"/>
          </a:p>
        </p:txBody>
      </p:sp>
      <p:sp>
        <p:nvSpPr>
          <p:cNvPr id="4" name="Date Placeholder 3">
            <a:extLst>
              <a:ext uri="{FF2B5EF4-FFF2-40B4-BE49-F238E27FC236}">
                <a16:creationId xmlns:a16="http://schemas.microsoft.com/office/drawing/2014/main" id="{C0070940-5919-2C95-2278-32E50BF14DD1}"/>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1957D599-49CF-19FE-6D86-C5EDB765F4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931DF1-1C8D-86B9-BFDD-098FFC00FDC2}"/>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3409742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87E98C0-6053-9701-92D0-4EF9ADBC500C}"/>
              </a:ext>
              <a:ext uri="{C183D7F6-B498-43B3-948B-1728B52AA6E4}">
                <adec:decorative xmlns:adec="http://schemas.microsoft.com/office/drawing/2017/decorative" val="1"/>
              </a:ext>
            </a:extLst>
          </p:cNvPr>
          <p:cNvGrpSpPr/>
          <p:nvPr userDrawn="1"/>
        </p:nvGrpSpPr>
        <p:grpSpPr>
          <a:xfrm flipH="1" flipV="1">
            <a:off x="9063019" y="746716"/>
            <a:ext cx="3597052" cy="2615018"/>
            <a:chOff x="4541453" y="3199533"/>
            <a:chExt cx="3597052" cy="2615018"/>
          </a:xfrm>
        </p:grpSpPr>
        <p:sp>
          <p:nvSpPr>
            <p:cNvPr id="8" name="Freeform: Shape 38">
              <a:extLst>
                <a:ext uri="{FF2B5EF4-FFF2-40B4-BE49-F238E27FC236}">
                  <a16:creationId xmlns:a16="http://schemas.microsoft.com/office/drawing/2014/main" id="{C32B1A1D-760B-9D3D-A869-E50FC962A629}"/>
                </a:ext>
              </a:extLst>
            </p:cNvPr>
            <p:cNvSpPr>
              <a:spLocks noChangeAspect="1"/>
            </p:cNvSpPr>
            <p:nvPr/>
          </p:nvSpPr>
          <p:spPr>
            <a:xfrm rot="18900000" flipV="1">
              <a:off x="4602175"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D02EF78B-5BDF-8632-B9B1-087DB042EEC7}"/>
                </a:ext>
              </a:extLst>
            </p:cNvPr>
            <p:cNvGrpSpPr/>
            <p:nvPr/>
          </p:nvGrpSpPr>
          <p:grpSpPr>
            <a:xfrm>
              <a:off x="4541453" y="3199533"/>
              <a:ext cx="3478701" cy="2615018"/>
              <a:chOff x="-481151" y="3199533"/>
              <a:chExt cx="3478701" cy="2615018"/>
            </a:xfrm>
          </p:grpSpPr>
          <p:sp>
            <p:nvSpPr>
              <p:cNvPr id="10" name="Freeform: Shape 32">
                <a:extLst>
                  <a:ext uri="{FF2B5EF4-FFF2-40B4-BE49-F238E27FC236}">
                    <a16:creationId xmlns:a16="http://schemas.microsoft.com/office/drawing/2014/main" id="{5C54B3E8-515B-0865-9321-DB3793A62240}"/>
                  </a:ext>
                </a:extLst>
              </p:cNvPr>
              <p:cNvSpPr>
                <a:spLocks noChangeAspect="1"/>
              </p:cNvSpPr>
              <p:nvPr userDrawn="1"/>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Oval 10">
                <a:extLst>
                  <a:ext uri="{FF2B5EF4-FFF2-40B4-BE49-F238E27FC236}">
                    <a16:creationId xmlns:a16="http://schemas.microsoft.com/office/drawing/2014/main" id="{56E92718-2CCD-B15D-8DE5-46285BEA256B}"/>
                  </a:ext>
                </a:extLst>
              </p:cNvPr>
              <p:cNvSpPr/>
              <p:nvPr userDrawn="1"/>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grpSp>
        <p:nvGrpSpPr>
          <p:cNvPr id="19" name="Group 18">
            <a:extLst>
              <a:ext uri="{FF2B5EF4-FFF2-40B4-BE49-F238E27FC236}">
                <a16:creationId xmlns:a16="http://schemas.microsoft.com/office/drawing/2014/main" id="{AEA0B78B-84F0-8B85-40E8-678689DC13E6}"/>
              </a:ext>
              <a:ext uri="{C183D7F6-B498-43B3-948B-1728B52AA6E4}">
                <adec:decorative xmlns:adec="http://schemas.microsoft.com/office/drawing/2017/decorative" val="1"/>
              </a:ext>
            </a:extLst>
          </p:cNvPr>
          <p:cNvGrpSpPr/>
          <p:nvPr userDrawn="1"/>
        </p:nvGrpSpPr>
        <p:grpSpPr>
          <a:xfrm>
            <a:off x="8723112" y="5088958"/>
            <a:ext cx="1335600" cy="1262947"/>
            <a:chOff x="10145015" y="2343978"/>
            <a:chExt cx="1335600" cy="1262947"/>
          </a:xfrm>
        </p:grpSpPr>
        <p:sp>
          <p:nvSpPr>
            <p:cNvPr id="20" name="Freeform: Shape 25">
              <a:extLst>
                <a:ext uri="{FF2B5EF4-FFF2-40B4-BE49-F238E27FC236}">
                  <a16:creationId xmlns:a16="http://schemas.microsoft.com/office/drawing/2014/main" id="{2E5D7C6F-BF77-9B7D-5B12-7AF3ED280B43}"/>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Oval 20">
              <a:extLst>
                <a:ext uri="{FF2B5EF4-FFF2-40B4-BE49-F238E27FC236}">
                  <a16:creationId xmlns:a16="http://schemas.microsoft.com/office/drawing/2014/main" id="{FA599EE6-2673-0AD8-EAE0-45C79326015E}"/>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2" name="Group 11">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hasCustomPrompt="1"/>
          </p:nvPr>
        </p:nvSpPr>
        <p:spPr>
          <a:xfrm>
            <a:off x="550862" y="498474"/>
            <a:ext cx="7960421" cy="1450217"/>
          </a:xfrm>
        </p:spPr>
        <p:txBody>
          <a:bodyPr vert="horz" wrap="square" lIns="0" tIns="0" rIns="0" bIns="0" rtlCol="0" anchor="t" anchorCtr="0">
            <a:normAutofit/>
          </a:bodyPr>
          <a:lstStyle>
            <a:lvl1pPr>
              <a:defRPr lang="en-US" sz="4000" dirty="0"/>
            </a:lvl1pPr>
          </a:lstStyle>
          <a:p>
            <a:pPr lvl="0">
              <a:lnSpc>
                <a:spcPct val="100000"/>
              </a:lnSpc>
            </a:pPr>
            <a:r>
              <a:rPr lang="en-US" dirty="0"/>
              <a:t>Click to add title</a:t>
            </a:r>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hasCustomPrompt="1"/>
          </p:nvPr>
        </p:nvSpPr>
        <p:spPr>
          <a:xfrm>
            <a:off x="581343" y="2103039"/>
            <a:ext cx="7929940" cy="3979625"/>
          </a:xfrm>
        </p:spPr>
        <p:txBody>
          <a:bodyPr>
            <a:normAutofit/>
          </a:bodyPr>
          <a:lstStyle>
            <a:lvl1pPr>
              <a:defRPr sz="18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287663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 sub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96D26C0-4AFC-33CC-99BE-317E9A844352}"/>
              </a:ext>
            </a:extLst>
          </p:cNvPr>
          <p:cNvSpPr>
            <a:spLocks noGrp="1"/>
          </p:cNvSpPr>
          <p:nvPr>
            <p:ph type="pic" sz="quarter" idx="13" hasCustomPrompt="1"/>
          </p:nvPr>
        </p:nvSpPr>
        <p:spPr>
          <a:xfrm>
            <a:off x="0" y="0"/>
            <a:ext cx="12192000" cy="6858000"/>
          </a:xfrm>
        </p:spPr>
        <p:txBody>
          <a:bodyPr/>
          <a:lstStyle>
            <a:lvl1pPr marL="0" indent="0" algn="ctr">
              <a:buNone/>
              <a:defRPr sz="2000"/>
            </a:lvl1pPr>
          </a:lstStyle>
          <a:p>
            <a:r>
              <a:rPr lang="en-US" dirty="0"/>
              <a:t>Click icon to insert picture</a:t>
            </a:r>
          </a:p>
        </p:txBody>
      </p:sp>
      <p:sp>
        <p:nvSpPr>
          <p:cNvPr id="2" name="Title 1">
            <a:extLst>
              <a:ext uri="{FF2B5EF4-FFF2-40B4-BE49-F238E27FC236}">
                <a16:creationId xmlns:a16="http://schemas.microsoft.com/office/drawing/2014/main" id="{32772C41-A024-2F33-1F04-21E003FA7291}"/>
              </a:ext>
            </a:extLst>
          </p:cNvPr>
          <p:cNvSpPr>
            <a:spLocks noGrp="1"/>
          </p:cNvSpPr>
          <p:nvPr>
            <p:ph type="ctrTitle" hasCustomPrompt="1"/>
          </p:nvPr>
        </p:nvSpPr>
        <p:spPr>
          <a:xfrm>
            <a:off x="1524000" y="1376680"/>
            <a:ext cx="9144000" cy="2286000"/>
          </a:xfrm>
        </p:spPr>
        <p:txBody>
          <a:bodyPr anchor="b">
            <a:noAutofit/>
          </a:bodyPr>
          <a:lstStyle>
            <a:lvl1pPr algn="ctr">
              <a:defRPr sz="5400"/>
            </a:lvl1pPr>
          </a:lstStyle>
          <a:p>
            <a:r>
              <a:rPr lang="en-US" dirty="0"/>
              <a:t>Click to add title</a:t>
            </a:r>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1524000" y="3799840"/>
            <a:ext cx="9144000" cy="2286000"/>
          </a:xfrm>
        </p:spPr>
        <p:txBody>
          <a:bodyPr>
            <a:no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Date Placeholder 3">
            <a:extLst>
              <a:ext uri="{FF2B5EF4-FFF2-40B4-BE49-F238E27FC236}">
                <a16:creationId xmlns:a16="http://schemas.microsoft.com/office/drawing/2014/main" id="{C0070940-5919-2C95-2278-32E50BF14DD1}"/>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1957D599-49CF-19FE-6D86-C5EDB765F4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931DF1-1C8D-86B9-BFDD-098FFC00FDC2}"/>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360699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 pictur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600974" y="196900"/>
            <a:ext cx="4899628" cy="2331490"/>
          </a:xfrm>
        </p:spPr>
        <p:txBody>
          <a:bodyPr anchor="b" anchorCtr="0">
            <a:noAutofit/>
          </a:bodyPr>
          <a:lstStyle>
            <a:lvl1pPr algn="r">
              <a:defRPr sz="4000"/>
            </a:lvl1pPr>
          </a:lstStyle>
          <a:p>
            <a:r>
              <a:rPr lang="en-US" dirty="0"/>
              <a:t>Click to add title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583162" y="2827209"/>
            <a:ext cx="4917440" cy="3442144"/>
          </a:xfrm>
        </p:spPr>
        <p:txBody>
          <a:bodyPr>
            <a:normAutofit/>
          </a:bodyPr>
          <a:lstStyle>
            <a:lvl1pPr marL="0" indent="0" algn="r">
              <a:buNone/>
              <a:defRPr sz="1800">
                <a:solidFill>
                  <a:schemeClr val="tx1"/>
                </a:solidFill>
              </a:defRPr>
            </a:lvl1pPr>
            <a:lvl2pPr algn="r">
              <a:defRPr sz="1200">
                <a:solidFill>
                  <a:schemeClr val="tx1"/>
                </a:solidFill>
              </a:defRPr>
            </a:lvl2pPr>
            <a:lvl3pPr algn="r">
              <a:defRPr sz="1200">
                <a:solidFill>
                  <a:schemeClr val="tx1"/>
                </a:solidFill>
              </a:defRPr>
            </a:lvl3pPr>
            <a:lvl4pPr algn="r">
              <a:defRPr sz="1200">
                <a:solidFill>
                  <a:schemeClr val="tx1"/>
                </a:solidFill>
              </a:defRPr>
            </a:lvl4pPr>
            <a:lvl5pPr algn="r">
              <a:defRPr sz="12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BC013AD6-0EF3-2B25-DDBD-2DF706123AEE}"/>
              </a:ext>
            </a:extLst>
          </p:cNvPr>
          <p:cNvSpPr>
            <a:spLocks noGrp="1"/>
          </p:cNvSpPr>
          <p:nvPr>
            <p:ph type="pic" sz="quarter" idx="13"/>
          </p:nvPr>
        </p:nvSpPr>
        <p:spPr>
          <a:xfrm>
            <a:off x="6095588" y="0"/>
            <a:ext cx="6095998" cy="6858000"/>
          </a:xfrm>
        </p:spPr>
        <p:txBody>
          <a:bodyPr>
            <a:normAutofit/>
          </a:bodyPr>
          <a:lstStyle>
            <a:lvl1pPr marL="0" indent="0" algn="ctr">
              <a:buNone/>
              <a:defRPr sz="2000">
                <a:solidFill>
                  <a:schemeClr val="tx1"/>
                </a:solidFill>
              </a:defRPr>
            </a:lvl1pPr>
          </a:lstStyle>
          <a:p>
            <a:r>
              <a:rPr lang="en-US"/>
              <a:t>Click icon to add picture</a:t>
            </a:r>
            <a:endParaRPr lang="en-US" dirty="0"/>
          </a:p>
        </p:txBody>
      </p:sp>
      <p:grpSp>
        <p:nvGrpSpPr>
          <p:cNvPr id="4" name="Group 3">
            <a:extLst>
              <a:ext uri="{FF2B5EF4-FFF2-40B4-BE49-F238E27FC236}">
                <a16:creationId xmlns:a16="http://schemas.microsoft.com/office/drawing/2014/main" id="{A904CD02-7C7D-28DD-85A8-2FD92C29D32A}"/>
              </a:ext>
              <a:ext uri="{C183D7F6-B498-43B3-948B-1728B52AA6E4}">
                <adec:decorative xmlns:adec="http://schemas.microsoft.com/office/drawing/2017/decorative" val="1"/>
              </a:ext>
            </a:extLst>
          </p:cNvPr>
          <p:cNvGrpSpPr/>
          <p:nvPr userDrawn="1"/>
        </p:nvGrpSpPr>
        <p:grpSpPr>
          <a:xfrm>
            <a:off x="4803321" y="682622"/>
            <a:ext cx="734257" cy="760506"/>
            <a:chOff x="5243759" y="1363788"/>
            <a:chExt cx="734257" cy="760506"/>
          </a:xfrm>
        </p:grpSpPr>
        <p:sp>
          <p:nvSpPr>
            <p:cNvPr id="9" name="Freeform 5">
              <a:extLst>
                <a:ext uri="{FF2B5EF4-FFF2-40B4-BE49-F238E27FC236}">
                  <a16:creationId xmlns:a16="http://schemas.microsoft.com/office/drawing/2014/main" id="{FB7341D0-DC30-9661-B3E0-91DE7C37946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Freeform 6">
              <a:extLst>
                <a:ext uri="{FF2B5EF4-FFF2-40B4-BE49-F238E27FC236}">
                  <a16:creationId xmlns:a16="http://schemas.microsoft.com/office/drawing/2014/main" id="{92A118B5-9F91-EA1B-3F95-6BFA5095544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Freeform 8">
              <a:extLst>
                <a:ext uri="{FF2B5EF4-FFF2-40B4-BE49-F238E27FC236}">
                  <a16:creationId xmlns:a16="http://schemas.microsoft.com/office/drawing/2014/main" id="{208891A5-91FA-D924-CB46-E74B50635001}"/>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5" name="Oval 14">
            <a:extLst>
              <a:ext uri="{FF2B5EF4-FFF2-40B4-BE49-F238E27FC236}">
                <a16:creationId xmlns:a16="http://schemas.microsoft.com/office/drawing/2014/main" id="{BE5F7483-2261-D4C4-30E3-2D379D8CA06D}"/>
              </a:ext>
              <a:ext uri="{C183D7F6-B498-43B3-948B-1728B52AA6E4}">
                <adec:decorative xmlns:adec="http://schemas.microsoft.com/office/drawing/2017/decorative" val="1"/>
              </a:ext>
            </a:extLst>
          </p:cNvPr>
          <p:cNvSpPr>
            <a:spLocks noChangeAspect="1"/>
          </p:cNvSpPr>
          <p:nvPr userDrawn="1"/>
        </p:nvSpPr>
        <p:spPr>
          <a:xfrm>
            <a:off x="1189378" y="523262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46747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 uri="{C183D7F6-B498-43B3-948B-1728B52AA6E4}">
                <adec:decorative xmlns:adec="http://schemas.microsoft.com/office/drawing/2017/decorative" val="1"/>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8978E540-142B-4A82-9C3F-E61BC190AEED}"/>
              </a:ext>
            </a:extLst>
          </p:cNvPr>
          <p:cNvSpPr>
            <a:spLocks noGrp="1"/>
          </p:cNvSpPr>
          <p:nvPr>
            <p:ph type="title" hasCustomPrompt="1"/>
          </p:nvPr>
        </p:nvSpPr>
        <p:spPr>
          <a:xfrm>
            <a:off x="550863" y="488315"/>
            <a:ext cx="11090274" cy="1332000"/>
          </a:xfrm>
        </p:spPr>
        <p:txBody>
          <a:bodyPr>
            <a:normAutofit/>
          </a:bodyPr>
          <a:lstStyle>
            <a:lvl1pPr>
              <a:lnSpc>
                <a:spcPct val="100000"/>
              </a:lnSpc>
              <a:defRPr sz="4000"/>
            </a:lvl1pPr>
          </a:lstStyle>
          <a:p>
            <a:r>
              <a:rPr lang="en-US" dirty="0"/>
              <a:t>Click to add title</a:t>
            </a:r>
          </a:p>
        </p:txBody>
      </p:sp>
      <p:grpSp>
        <p:nvGrpSpPr>
          <p:cNvPr id="11" name="Group 10">
            <a:extLst>
              <a:ext uri="{FF2B5EF4-FFF2-40B4-BE49-F238E27FC236}">
                <a16:creationId xmlns:a16="http://schemas.microsoft.com/office/drawing/2014/main" id="{6EFC6ED4-22DD-0C3B-D15A-218307AB6DF2}"/>
              </a:ext>
              <a:ext uri="{C183D7F6-B498-43B3-948B-1728B52AA6E4}">
                <adec:decorative xmlns:adec="http://schemas.microsoft.com/office/drawing/2017/decorative" val="1"/>
              </a:ext>
            </a:extLst>
          </p:cNvPr>
          <p:cNvGrpSpPr/>
          <p:nvPr userDrawn="1"/>
        </p:nvGrpSpPr>
        <p:grpSpPr>
          <a:xfrm>
            <a:off x="10379261" y="2030035"/>
            <a:ext cx="1335600" cy="1262947"/>
            <a:chOff x="10145015" y="2343978"/>
            <a:chExt cx="1335600" cy="1262947"/>
          </a:xfrm>
        </p:grpSpPr>
        <p:sp>
          <p:nvSpPr>
            <p:cNvPr id="12" name="Freeform: Shape 25">
              <a:extLst>
                <a:ext uri="{FF2B5EF4-FFF2-40B4-BE49-F238E27FC236}">
                  <a16:creationId xmlns:a16="http://schemas.microsoft.com/office/drawing/2014/main" id="{E4CD0F67-4BE8-1120-FCAE-806F9E18DD5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Oval 13">
              <a:extLst>
                <a:ext uri="{FF2B5EF4-FFF2-40B4-BE49-F238E27FC236}">
                  <a16:creationId xmlns:a16="http://schemas.microsoft.com/office/drawing/2014/main" id="{59B74B85-E3CB-E24E-54C6-AB161411D93A}"/>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5" name="Freeform: Shape 21">
            <a:extLst>
              <a:ext uri="{FF2B5EF4-FFF2-40B4-BE49-F238E27FC236}">
                <a16:creationId xmlns:a16="http://schemas.microsoft.com/office/drawing/2014/main" id="{5781DEED-6608-D622-CA5E-C91FD8645ED6}"/>
              </a:ext>
              <a:ext uri="{C183D7F6-B498-43B3-948B-1728B52AA6E4}">
                <adec:decorative xmlns:adec="http://schemas.microsoft.com/office/drawing/2017/decorative" val="1"/>
              </a:ext>
            </a:extLst>
          </p:cNvPr>
          <p:cNvSpPr>
            <a:spLocks noChangeAspect="1"/>
          </p:cNvSpPr>
          <p:nvPr userDrawn="1"/>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3" name="Group 12">
            <a:extLst>
              <a:ext uri="{FF2B5EF4-FFF2-40B4-BE49-F238E27FC236}">
                <a16:creationId xmlns:a16="http://schemas.microsoft.com/office/drawing/2014/main" id="{168347B7-45FA-4A01-924D-DC385B720B3E}"/>
              </a:ext>
              <a:ext uri="{C183D7F6-B498-43B3-948B-1728B52AA6E4}">
                <adec:decorative xmlns:adec="http://schemas.microsoft.com/office/drawing/2017/decorative" val="1"/>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hasCustomPrompt="1"/>
          </p:nvPr>
        </p:nvSpPr>
        <p:spPr>
          <a:xfrm>
            <a:off x="550862" y="1965095"/>
            <a:ext cx="5435600" cy="3995650"/>
          </a:xfrm>
        </p:spPr>
        <p:txBody>
          <a:bodyPr>
            <a:normAutofit/>
          </a:bodyPr>
          <a:lstStyle>
            <a:lvl1pPr marL="0" indent="0">
              <a:buNone/>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a:extLst>
              <a:ext uri="{FF2B5EF4-FFF2-40B4-BE49-F238E27FC236}">
                <a16:creationId xmlns:a16="http://schemas.microsoft.com/office/drawing/2014/main" id="{C4B946DE-F802-2F36-2789-09D7F8604081}"/>
              </a:ext>
            </a:extLst>
          </p:cNvPr>
          <p:cNvSpPr>
            <a:spLocks noGrp="1"/>
          </p:cNvSpPr>
          <p:nvPr>
            <p:ph sz="half" idx="13" hasCustomPrompt="1"/>
          </p:nvPr>
        </p:nvSpPr>
        <p:spPr>
          <a:xfrm>
            <a:off x="6301305" y="1965095"/>
            <a:ext cx="5339397" cy="3995650"/>
          </a:xfrm>
        </p:spPr>
        <p:txBody>
          <a:bodyPr>
            <a:normAutofit/>
          </a:bodyPr>
          <a:lstStyle>
            <a:lvl1pPr marL="0" indent="0">
              <a:buNone/>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2949659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E57989ED-9663-5033-AA83-267069FC5CEE}"/>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a:extLst>
              <a:ext uri="{FF2B5EF4-FFF2-40B4-BE49-F238E27FC236}">
                <a16:creationId xmlns:a16="http://schemas.microsoft.com/office/drawing/2014/main" id="{B1A4B040-51E3-4DA0-B21D-EEE173E7536F}"/>
              </a:ext>
            </a:extLst>
          </p:cNvPr>
          <p:cNvSpPr>
            <a:spLocks noGrp="1"/>
          </p:cNvSpPr>
          <p:nvPr>
            <p:ph type="title" hasCustomPrompt="1"/>
          </p:nvPr>
        </p:nvSpPr>
        <p:spPr>
          <a:xfrm>
            <a:off x="549536" y="549274"/>
            <a:ext cx="5179330" cy="2841829"/>
          </a:xfrm>
        </p:spPr>
        <p:txBody>
          <a:bodyPr vert="horz" wrap="square" lIns="0" tIns="0" rIns="0" bIns="0" rtlCol="0" anchor="b" anchorCtr="0">
            <a:normAutofit/>
          </a:bodyPr>
          <a:lstStyle>
            <a:lvl1pPr>
              <a:defRPr lang="en-US" sz="5400" dirty="0"/>
            </a:lvl1pPr>
          </a:lstStyle>
          <a:p>
            <a:pPr lvl="0">
              <a:lnSpc>
                <a:spcPct val="100000"/>
              </a:lnSpc>
            </a:pPr>
            <a:r>
              <a:rPr lang="en-US" dirty="0"/>
              <a:t>Click to add title</a:t>
            </a:r>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hasCustomPrompt="1"/>
          </p:nvPr>
        </p:nvSpPr>
        <p:spPr>
          <a:xfrm>
            <a:off x="549537" y="3646704"/>
            <a:ext cx="5179330" cy="2706160"/>
          </a:xfrm>
        </p:spPr>
        <p:txBody>
          <a:bodyPr>
            <a:normAutofit/>
          </a:bodyPr>
          <a:lstStyle>
            <a:lvl1pPr marL="0" indent="0">
              <a:spcBef>
                <a:spcPts val="1000"/>
              </a:spcBef>
              <a:buNone/>
              <a:defRPr sz="1800">
                <a:solidFill>
                  <a:schemeClr val="tx1"/>
                </a:solidFill>
              </a:defRPr>
            </a:lvl1pPr>
            <a:lvl2pPr marL="457200" indent="0">
              <a:spcBef>
                <a:spcPts val="1000"/>
              </a:spcBef>
              <a:buNone/>
              <a:defRPr sz="1200">
                <a:solidFill>
                  <a:schemeClr val="tx1"/>
                </a:solidFill>
              </a:defRPr>
            </a:lvl2pPr>
            <a:lvl3pPr marL="914400" indent="0">
              <a:spcBef>
                <a:spcPts val="1000"/>
              </a:spcBef>
              <a:buNone/>
              <a:defRPr sz="1200">
                <a:solidFill>
                  <a:schemeClr val="tx1"/>
                </a:solidFill>
              </a:defRPr>
            </a:lvl3pPr>
            <a:lvl4pPr marL="1371600" indent="0">
              <a:spcBef>
                <a:spcPts val="1000"/>
              </a:spcBef>
              <a:buNone/>
              <a:defRPr sz="1200">
                <a:solidFill>
                  <a:schemeClr val="tx1"/>
                </a:solidFill>
              </a:defRPr>
            </a:lvl4pPr>
            <a:lvl5pPr marL="1828800" indent="0">
              <a:spcBef>
                <a:spcPts val="1000"/>
              </a:spcBef>
              <a:buNone/>
              <a:defRPr sz="1200">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19">
            <a:extLst>
              <a:ext uri="{FF2B5EF4-FFF2-40B4-BE49-F238E27FC236}">
                <a16:creationId xmlns:a16="http://schemas.microsoft.com/office/drawing/2014/main" id="{5392876F-0BBD-F80A-DE7F-8831AD3BF353}"/>
              </a:ext>
            </a:extLst>
          </p:cNvPr>
          <p:cNvSpPr>
            <a:spLocks noGrp="1"/>
          </p:cNvSpPr>
          <p:nvPr>
            <p:ph type="pic" sz="quarter" idx="13" hasCustomPrompt="1"/>
          </p:nvPr>
        </p:nvSpPr>
        <p:spPr>
          <a:xfrm>
            <a:off x="5926138" y="549275"/>
            <a:ext cx="5654675" cy="5788025"/>
          </a:xfrm>
        </p:spPr>
        <p:txBody>
          <a:bodyPr>
            <a:normAutofit/>
          </a:bodyPr>
          <a:lstStyle>
            <a:lvl1pPr marL="0" indent="0" algn="ctr">
              <a:buNone/>
              <a:defRPr sz="2000">
                <a:solidFill>
                  <a:schemeClr val="tx1"/>
                </a:solidFill>
              </a:defRPr>
            </a:lvl1pPr>
          </a:lstStyle>
          <a:p>
            <a:r>
              <a:rPr lang="en-US" dirty="0"/>
              <a:t>Click icon to insert picture</a:t>
            </a:r>
          </a:p>
        </p:txBody>
      </p:sp>
      <p:grpSp>
        <p:nvGrpSpPr>
          <p:cNvPr id="9" name="Group 8">
            <a:extLst>
              <a:ext uri="{FF2B5EF4-FFF2-40B4-BE49-F238E27FC236}">
                <a16:creationId xmlns:a16="http://schemas.microsoft.com/office/drawing/2014/main" id="{64E08E8E-10CB-55BC-8AFF-E64C800B9F89}"/>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0" name="Freeform: Shape 15">
              <a:extLst>
                <a:ext uri="{FF2B5EF4-FFF2-40B4-BE49-F238E27FC236}">
                  <a16:creationId xmlns:a16="http://schemas.microsoft.com/office/drawing/2014/main" id="{B439260B-AC6B-1C83-1A63-058A7E7EFCC9}"/>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Oval 10">
              <a:extLst>
                <a:ext uri="{FF2B5EF4-FFF2-40B4-BE49-F238E27FC236}">
                  <a16:creationId xmlns:a16="http://schemas.microsoft.com/office/drawing/2014/main" id="{4ADD32DC-9BAF-DA32-4E29-A6D403E04377}"/>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12" name="Group 11">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dirty="0"/>
          </a:p>
        </p:txBody>
      </p:sp>
    </p:spTree>
    <p:extLst>
      <p:ext uri="{BB962C8B-B14F-4D97-AF65-F5344CB8AC3E}">
        <p14:creationId xmlns:p14="http://schemas.microsoft.com/office/powerpoint/2010/main" val="3940739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263223463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pPr/>
              <a:t>‹#›</a:t>
            </a:fld>
            <a:endParaRPr lang="en-US" dirty="0"/>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47365650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415189351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47285868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pPr/>
              <a:t>‹#›</a:t>
            </a:fld>
            <a:endParaRPr lang="en-US" dirty="0"/>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45413379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r>
              <a:rPr lang="en-US"/>
              <a:t>20XX</a:t>
            </a:r>
            <a:endParaRPr lang="en-US" dirty="0"/>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131167432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84548230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317667354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a:t>
            </a:fld>
            <a:endParaRPr lang="en-US" dirty="0"/>
          </a:p>
        </p:txBody>
      </p:sp>
    </p:spTree>
    <p:extLst>
      <p:ext uri="{BB962C8B-B14F-4D97-AF65-F5344CB8AC3E}">
        <p14:creationId xmlns:p14="http://schemas.microsoft.com/office/powerpoint/2010/main" val="4222058729"/>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9" r:id="rId13"/>
    <p:sldLayoutId id="2147483720" r:id="rId14"/>
    <p:sldLayoutId id="2147483721" r:id="rId15"/>
    <p:sldLayoutId id="2147483722" r:id="rId16"/>
    <p:sldLayoutId id="2147483724" r:id="rId17"/>
    <p:sldLayoutId id="2147483726" r:id="rId18"/>
    <p:sldLayoutId id="2147483728" r:id="rId19"/>
  </p:sldLayoutIdLst>
  <p:hf sldNum="0" hdr="0" ftr="0" dt="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enseigner.tv5monde.com/fiches-pedagogiques-fle/un-monde-sans-frontiere-cest-possible" TargetMode="External"/><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hyperlink" Target="https://www.onegreenplanet.org/environment/french-artist-creates-an-eye-opening-depiction-of-what-the-world-will-look-like-post-climate-change/" TargetMode="External"/><Relationship Id="rId4" Type="http://schemas.openxmlformats.org/officeDocument/2006/relationships/hyperlink" Target="https://www.tfo.org/serie/innover-pour-sauver/002960630"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8" name="Freeform: Shape 1047">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0" name="Oval 104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2" name="Oval 1051">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54" name="Group 105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055" name="Freeform: Shape 1054">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Freeform: Shape 1055">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7" name="Oval 1056">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8" name="Oval 1057">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1060" name="Rectangle 1059">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0047101-8D42-6100-9CEA-AEC0FAEAB606}"/>
              </a:ext>
            </a:extLst>
          </p:cNvPr>
          <p:cNvSpPr>
            <a:spLocks noGrp="1"/>
          </p:cNvSpPr>
          <p:nvPr>
            <p:ph type="title"/>
          </p:nvPr>
        </p:nvSpPr>
        <p:spPr>
          <a:xfrm>
            <a:off x="550863" y="549275"/>
            <a:ext cx="5437187" cy="2986234"/>
          </a:xfrm>
        </p:spPr>
        <p:txBody>
          <a:bodyPr vert="horz" wrap="square" lIns="0" tIns="0" rIns="0" bIns="0" rtlCol="0" anchor="b" anchorCtr="0">
            <a:normAutofit/>
          </a:bodyPr>
          <a:lstStyle/>
          <a:p>
            <a:pPr marL="0" marR="0">
              <a:spcAft>
                <a:spcPts val="800"/>
              </a:spcAft>
            </a:pPr>
            <a:r>
              <a:rPr lang="en-US" sz="5000" b="1" u="sng" kern="1200" dirty="0">
                <a:ln>
                  <a:noFill/>
                </a:ln>
                <a:solidFill>
                  <a:schemeClr val="tx1"/>
                </a:solidFill>
                <a:effectLst>
                  <a:outerShdw blurRad="38100" dist="25400" dir="5400000" algn="ctr">
                    <a:srgbClr val="6E747A">
                      <a:alpha val="43000"/>
                    </a:srgbClr>
                  </a:outerShdw>
                </a:effectLst>
                <a:latin typeface="Arial" panose="020B0604020202020204" pitchFamily="34" charset="0"/>
                <a:cs typeface="Arial" panose="020B0604020202020204" pitchFamily="34" charset="0"/>
              </a:rPr>
              <a:t>IB plan </a:t>
            </a:r>
            <a:r>
              <a:rPr lang="en-US" sz="5000" b="1" u="sng" kern="1200" dirty="0" err="1">
                <a:ln>
                  <a:noFill/>
                </a:ln>
                <a:solidFill>
                  <a:schemeClr val="tx1"/>
                </a:solidFill>
                <a:effectLst>
                  <a:outerShdw blurRad="38100" dist="25400" dir="5400000" algn="ctr">
                    <a:srgbClr val="6E747A">
                      <a:alpha val="43000"/>
                    </a:srgbClr>
                  </a:outerShdw>
                </a:effectLst>
                <a:latin typeface="Arial" panose="020B0604020202020204" pitchFamily="34" charset="0"/>
                <a:cs typeface="Arial" panose="020B0604020202020204" pitchFamily="34" charset="0"/>
              </a:rPr>
              <a:t>d’unité</a:t>
            </a:r>
            <a:br>
              <a:rPr lang="en-US" sz="5000" kern="1200" dirty="0">
                <a:solidFill>
                  <a:schemeClr val="tx1"/>
                </a:solidFill>
                <a:effectLst/>
                <a:latin typeface="Arial" panose="020B0604020202020204" pitchFamily="34" charset="0"/>
                <a:cs typeface="Arial" panose="020B0604020202020204" pitchFamily="34" charset="0"/>
              </a:rPr>
            </a:br>
            <a:r>
              <a:rPr lang="en-US" sz="5000" b="1" kern="1200" dirty="0">
                <a:ln>
                  <a:noFill/>
                </a:ln>
                <a:solidFill>
                  <a:schemeClr val="tx1"/>
                </a:solidFill>
                <a:effectLst>
                  <a:outerShdw blurRad="38100" dist="25400" dir="5400000" algn="ctr">
                    <a:srgbClr val="6E747A">
                      <a:alpha val="43000"/>
                    </a:srgbClr>
                  </a:outerShdw>
                </a:effectLst>
                <a:latin typeface="Arial" panose="020B0604020202020204" pitchFamily="34" charset="0"/>
                <a:cs typeface="Arial" panose="020B0604020202020204" pitchFamily="34" charset="0"/>
              </a:rPr>
              <a:t>par</a:t>
            </a:r>
            <a:br>
              <a:rPr lang="en-US" sz="5000" b="1" kern="1200" dirty="0">
                <a:ln>
                  <a:noFill/>
                </a:ln>
                <a:solidFill>
                  <a:schemeClr val="tx1"/>
                </a:solidFill>
                <a:effectLst>
                  <a:outerShdw blurRad="38100" dist="25400" dir="5400000" algn="ctr">
                    <a:srgbClr val="6E747A">
                      <a:alpha val="43000"/>
                    </a:srgbClr>
                  </a:outerShdw>
                </a:effectLst>
                <a:latin typeface="Arial" panose="020B0604020202020204" pitchFamily="34" charset="0"/>
                <a:cs typeface="Arial" panose="020B0604020202020204" pitchFamily="34" charset="0"/>
              </a:rPr>
            </a:br>
            <a:r>
              <a:rPr lang="en-US" sz="5000" b="1" kern="1200" dirty="0">
                <a:ln>
                  <a:noFill/>
                </a:ln>
                <a:solidFill>
                  <a:schemeClr val="tx1"/>
                </a:solidFill>
                <a:effectLst>
                  <a:outerShdw blurRad="38100" dist="25400" dir="5400000" algn="ctr">
                    <a:srgbClr val="6E747A">
                      <a:alpha val="43000"/>
                    </a:srgbClr>
                  </a:outerShdw>
                </a:effectLst>
                <a:latin typeface="Arial" panose="020B0604020202020204" pitchFamily="34" charset="0"/>
                <a:cs typeface="Arial" panose="020B0604020202020204" pitchFamily="34" charset="0"/>
              </a:rPr>
              <a:t>Elizabeth Morgan</a:t>
            </a:r>
            <a:br>
              <a:rPr lang="en-US" sz="5000" kern="1200" dirty="0">
                <a:solidFill>
                  <a:schemeClr val="tx1"/>
                </a:solidFill>
                <a:effectLst/>
                <a:latin typeface="+mj-lt"/>
                <a:ea typeface="+mj-ea"/>
                <a:cs typeface="+mj-cs"/>
              </a:rPr>
            </a:br>
            <a:endParaRPr lang="en-US" sz="5000" kern="1200" dirty="0">
              <a:solidFill>
                <a:schemeClr val="tx1"/>
              </a:solidFill>
              <a:latin typeface="+mj-lt"/>
              <a:ea typeface="+mj-ea"/>
              <a:cs typeface="+mj-cs"/>
            </a:endParaRPr>
          </a:p>
        </p:txBody>
      </p:sp>
      <p:pic>
        <p:nvPicPr>
          <p:cNvPr id="1026" name="Picture 2" descr="Children Holding Hands Around World ...">
            <a:extLst>
              <a:ext uri="{FF2B5EF4-FFF2-40B4-BE49-F238E27FC236}">
                <a16:creationId xmlns:a16="http://schemas.microsoft.com/office/drawing/2014/main" id="{181E7F27-36D1-D7E1-C1CB-FB41DC741D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090" r="-1" b="4767"/>
          <a:stretch/>
        </p:blipFill>
        <p:spPr bwMode="auto">
          <a:xfrm>
            <a:off x="6557147" y="549275"/>
            <a:ext cx="5083992" cy="2880518"/>
          </a:xfrm>
          <a:custGeom>
            <a:avLst/>
            <a:gdLst/>
            <a:ahLst/>
            <a:cxnLst/>
            <a:rect l="l" t="t" r="r" b="b"/>
            <a:pathLst>
              <a:path w="5083992" h="2880518">
                <a:moveTo>
                  <a:pt x="0" y="0"/>
                </a:moveTo>
                <a:lnTo>
                  <a:pt x="5083992" y="0"/>
                </a:lnTo>
                <a:lnTo>
                  <a:pt x="5083992" y="2880518"/>
                </a:lnTo>
                <a:lnTo>
                  <a:pt x="0" y="2880518"/>
                </a:lnTo>
                <a:close/>
              </a:path>
            </a:pathLst>
          </a:custGeom>
          <a:noFill/>
          <a:extLst>
            <a:ext uri="{909E8E84-426E-40DD-AFC4-6F175D3DCCD1}">
              <a14:hiddenFill xmlns:a14="http://schemas.microsoft.com/office/drawing/2010/main">
                <a:solidFill>
                  <a:srgbClr val="FFFFFF"/>
                </a:solidFill>
              </a14:hiddenFill>
            </a:ext>
          </a:extLst>
        </p:spPr>
      </p:pic>
      <p:sp>
        <p:nvSpPr>
          <p:cNvPr id="1062" name="Oval 1061">
            <a:extLst>
              <a:ext uri="{FF2B5EF4-FFF2-40B4-BE49-F238E27FC236}">
                <a16:creationId xmlns:a16="http://schemas.microsoft.com/office/drawing/2014/main" id="{50C7FB67-97F4-4984-8807-A43D643EA8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1504" y="4787174"/>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64" name="Group 1063">
            <a:extLst>
              <a:ext uri="{FF2B5EF4-FFF2-40B4-BE49-F238E27FC236}">
                <a16:creationId xmlns:a16="http://schemas.microsoft.com/office/drawing/2014/main" id="{41F54C07-61D4-4BB1-A209-297754AD9C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61347" y="125399"/>
            <a:ext cx="1404698" cy="1155641"/>
            <a:chOff x="11161347" y="125399"/>
            <a:chExt cx="1404698" cy="1155641"/>
          </a:xfrm>
        </p:grpSpPr>
        <p:sp>
          <p:nvSpPr>
            <p:cNvPr id="1065" name="Freeform: Shape 1064">
              <a:extLst>
                <a:ext uri="{FF2B5EF4-FFF2-40B4-BE49-F238E27FC236}">
                  <a16:creationId xmlns:a16="http://schemas.microsoft.com/office/drawing/2014/main" id="{2778C56C-3077-4234-BF38-388080D1A19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066" name="Oval 1065">
              <a:extLst>
                <a:ext uri="{FF2B5EF4-FFF2-40B4-BE49-F238E27FC236}">
                  <a16:creationId xmlns:a16="http://schemas.microsoft.com/office/drawing/2014/main" id="{CE6009CB-E4A9-4334-904A-8BD104D595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67" name="Freeform: Shape 1066">
              <a:extLst>
                <a:ext uri="{FF2B5EF4-FFF2-40B4-BE49-F238E27FC236}">
                  <a16:creationId xmlns:a16="http://schemas.microsoft.com/office/drawing/2014/main" id="{88C6B70D-B88E-4EBD-BEA4-6FD2E5FE5C3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pic>
        <p:nvPicPr>
          <p:cNvPr id="8" name="Picture Placeholder 13" descr="Data points digital background">
            <a:extLst>
              <a:ext uri="{FF2B5EF4-FFF2-40B4-BE49-F238E27FC236}">
                <a16:creationId xmlns:a16="http://schemas.microsoft.com/office/drawing/2014/main" id="{53227D59-33F9-9DDB-1C5C-A938A989EE51}"/>
              </a:ext>
            </a:extLst>
          </p:cNvPr>
          <p:cNvPicPr>
            <a:picLocks noGrp="1" noChangeAspect="1"/>
          </p:cNvPicPr>
          <p:nvPr>
            <p:ph type="pic" sz="quarter" idx="13"/>
          </p:nvPr>
        </p:nvPicPr>
        <p:blipFill rotWithShape="1">
          <a:blip r:embed="rId4" cstate="screen">
            <a:extLst>
              <a:ext uri="{28A0092B-C50C-407E-A947-70E740481C1C}">
                <a14:useLocalDpi xmlns:a14="http://schemas.microsoft.com/office/drawing/2010/main" val="0"/>
              </a:ext>
            </a:extLst>
          </a:blip>
          <a:srcRect b="38415"/>
          <a:stretch/>
        </p:blipFill>
        <p:spPr>
          <a:xfrm>
            <a:off x="6557147" y="3429794"/>
            <a:ext cx="5083992" cy="2880518"/>
          </a:xfrm>
          <a:custGeom>
            <a:avLst/>
            <a:gdLst/>
            <a:ahLst/>
            <a:cxnLst/>
            <a:rect l="l" t="t" r="r" b="b"/>
            <a:pathLst>
              <a:path w="5083992" h="2880518">
                <a:moveTo>
                  <a:pt x="0" y="0"/>
                </a:moveTo>
                <a:lnTo>
                  <a:pt x="5083992" y="0"/>
                </a:lnTo>
                <a:lnTo>
                  <a:pt x="5083992" y="2880518"/>
                </a:lnTo>
                <a:lnTo>
                  <a:pt x="0" y="2880518"/>
                </a:lnTo>
                <a:close/>
              </a:path>
            </a:pathLst>
          </a:custGeom>
        </p:spPr>
      </p:pic>
    </p:spTree>
    <p:extLst>
      <p:ext uri="{BB962C8B-B14F-4D97-AF65-F5344CB8AC3E}">
        <p14:creationId xmlns:p14="http://schemas.microsoft.com/office/powerpoint/2010/main" val="280309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8E620-0BCD-10BC-2661-DC8875BD5109}"/>
            </a:ext>
          </a:extLst>
        </p:cNvPr>
        <p:cNvGrpSpPr/>
        <p:nvPr/>
      </p:nvGrpSpPr>
      <p:grpSpPr>
        <a:xfrm>
          <a:off x="0" y="0"/>
          <a:ext cx="0" cy="0"/>
          <a:chOff x="0" y="0"/>
          <a:chExt cx="0" cy="0"/>
        </a:xfrm>
      </p:grpSpPr>
      <p:pic>
        <p:nvPicPr>
          <p:cNvPr id="5" name="Picture Placeholder 7" descr="Data Points Digital background">
            <a:extLst>
              <a:ext uri="{FF2B5EF4-FFF2-40B4-BE49-F238E27FC236}">
                <a16:creationId xmlns:a16="http://schemas.microsoft.com/office/drawing/2014/main" id="{0AF486B2-C25B-45AB-B995-DCCF3FB700FA}"/>
              </a:ext>
            </a:extLst>
          </p:cNvPr>
          <p:cNvPicPr>
            <a:picLocks noGrp="1" noChangeAspect="1"/>
          </p:cNvPicPr>
          <p:nvPr>
            <p:ph type="pic" sz="quarter" idx="13"/>
          </p:nvPr>
        </p:nvPicPr>
        <p:blipFill>
          <a:blip r:embed="rId3">
            <a:alphaModFix amt="45000"/>
            <a:extLst>
              <a:ext uri="{28A0092B-C50C-407E-A947-70E740481C1C}">
                <a14:useLocalDpi xmlns:a14="http://schemas.microsoft.com/office/drawing/2010/main" val="0"/>
              </a:ext>
            </a:extLst>
          </a:blip>
          <a:srcRect/>
          <a:stretch/>
        </p:blipFill>
        <p:spPr/>
      </p:pic>
      <p:sp>
        <p:nvSpPr>
          <p:cNvPr id="7" name="Title 6">
            <a:extLst>
              <a:ext uri="{FF2B5EF4-FFF2-40B4-BE49-F238E27FC236}">
                <a16:creationId xmlns:a16="http://schemas.microsoft.com/office/drawing/2014/main" id="{FFB24555-CAE9-B021-E309-FF9B224B9DEA}"/>
              </a:ext>
            </a:extLst>
          </p:cNvPr>
          <p:cNvSpPr>
            <a:spLocks noGrp="1"/>
          </p:cNvSpPr>
          <p:nvPr>
            <p:ph type="ctrTitle"/>
          </p:nvPr>
        </p:nvSpPr>
        <p:spPr>
          <a:xfrm>
            <a:off x="1434279" y="368709"/>
            <a:ext cx="9697065" cy="1799304"/>
          </a:xfrm>
        </p:spPr>
        <p:txBody>
          <a:bodyPr/>
          <a:lstStyle/>
          <a:p>
            <a:r>
              <a:rPr lang="fr-CA" sz="4000" b="1" kern="100" dirty="0">
                <a:effectLst/>
                <a:latin typeface="Aptos" panose="020B0004020202020204" pitchFamily="34" charset="0"/>
                <a:ea typeface="Aptos" panose="020B0004020202020204" pitchFamily="34" charset="0"/>
                <a:cs typeface="Times New Roman" panose="02020603050405020304" pitchFamily="18" charset="0"/>
              </a:rPr>
              <a:t>PROFIL DE L'APPRENANT IB TRAITS</a:t>
            </a:r>
            <a:br>
              <a:rPr lang="en-US" sz="5400" kern="100" dirty="0">
                <a:effectLst/>
                <a:latin typeface="Aptos" panose="020B0004020202020204" pitchFamily="34" charset="0"/>
                <a:ea typeface="Aptos" panose="020B0004020202020204" pitchFamily="34" charset="0"/>
                <a:cs typeface="Times New Roman" panose="02020603050405020304" pitchFamily="18" charset="0"/>
              </a:rPr>
            </a:br>
            <a:br>
              <a:rPr lang="en-US" sz="54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8" name="Subtitle 7">
            <a:extLst>
              <a:ext uri="{FF2B5EF4-FFF2-40B4-BE49-F238E27FC236}">
                <a16:creationId xmlns:a16="http://schemas.microsoft.com/office/drawing/2014/main" id="{8C926B36-576A-326C-58AB-AA551C346F92}"/>
              </a:ext>
            </a:extLst>
          </p:cNvPr>
          <p:cNvSpPr>
            <a:spLocks noGrp="1"/>
          </p:cNvSpPr>
          <p:nvPr>
            <p:ph type="subTitle" idx="1"/>
          </p:nvPr>
        </p:nvSpPr>
        <p:spPr>
          <a:xfrm>
            <a:off x="373623" y="656303"/>
            <a:ext cx="11351345" cy="5715000"/>
          </a:xfrm>
        </p:spPr>
        <p:txBody>
          <a:bodyPr/>
          <a:lstStyle/>
          <a:p>
            <a:pPr marL="0" marR="0" algn="l">
              <a:lnSpc>
                <a:spcPct val="115000"/>
              </a:lnSpc>
              <a:spcAft>
                <a:spcPts val="800"/>
              </a:spcAft>
            </a:pPr>
            <a:r>
              <a:rPr lang="fr-CA" sz="2000" kern="100" dirty="0">
                <a:solidFill>
                  <a:srgbClr val="215F9A"/>
                </a:solidFill>
                <a:effectLst/>
                <a:latin typeface="Aptos" panose="020B0004020202020204" pitchFamily="34" charset="0"/>
                <a:ea typeface="Aptos" panose="020B0004020202020204" pitchFamily="34" charset="0"/>
                <a:cs typeface="Times New Roman" panose="02020603050405020304" pitchFamily="18" charset="0"/>
              </a:rPr>
              <a:t>- Principes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Aft>
                <a:spcPts val="800"/>
              </a:spcAft>
            </a:pPr>
            <a:r>
              <a:rPr lang="fr-CA" sz="2000" kern="100" dirty="0">
                <a:effectLst/>
                <a:latin typeface="Aptos" panose="020B0004020202020204" pitchFamily="34" charset="0"/>
                <a:ea typeface="Aptos" panose="020B0004020202020204" pitchFamily="34" charset="0"/>
                <a:cs typeface="Times New Roman" panose="02020603050405020304" pitchFamily="18" charset="0"/>
              </a:rPr>
              <a:t>Les élèves défendent leurs principes. Ils sont encouragés à identifier clairement leurs valeurs et à les communiquer à leurs pairs et à leurs ‘mentors’.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Aft>
                <a:spcPts val="800"/>
              </a:spcAft>
            </a:pPr>
            <a:r>
              <a:rPr lang="fr-CA" sz="2000" kern="100" dirty="0">
                <a:solidFill>
                  <a:srgbClr val="215F9A"/>
                </a:solidFill>
                <a:effectLst/>
                <a:latin typeface="Aptos" panose="020B0004020202020204" pitchFamily="34" charset="0"/>
                <a:ea typeface="Aptos" panose="020B0004020202020204" pitchFamily="34" charset="0"/>
                <a:cs typeface="Times New Roman" panose="02020603050405020304" pitchFamily="18" charset="0"/>
              </a:rPr>
              <a:t>- Réflexion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Aft>
                <a:spcPts val="800"/>
              </a:spcAft>
            </a:pPr>
            <a:r>
              <a:rPr lang="fr-CA" sz="2000" kern="100" dirty="0">
                <a:effectLst/>
                <a:latin typeface="Aptos" panose="020B0004020202020204" pitchFamily="34" charset="0"/>
                <a:ea typeface="Aptos" panose="020B0004020202020204" pitchFamily="34" charset="0"/>
                <a:cs typeface="Times New Roman" panose="02020603050405020304" pitchFamily="18" charset="0"/>
              </a:rPr>
              <a:t>Les élèves réfléchissent à leur propre apprentissage et à leur expérience.   Ils peuvent s'auto-évaluer tout au long de la progression de cette unité.</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Aft>
                <a:spcPts val="800"/>
              </a:spcAft>
            </a:pPr>
            <a:r>
              <a:rPr lang="fr-CA" sz="2000" kern="100" dirty="0">
                <a:solidFill>
                  <a:srgbClr val="215F9A"/>
                </a:solidFill>
                <a:effectLst/>
                <a:latin typeface="Aptos" panose="020B0004020202020204" pitchFamily="34" charset="0"/>
                <a:ea typeface="Aptos" panose="020B0004020202020204" pitchFamily="34" charset="0"/>
                <a:cs typeface="Times New Roman" panose="02020603050405020304" pitchFamily="18" charset="0"/>
              </a:rPr>
              <a:t>- Équilibré</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Aft>
                <a:spcPts val="800"/>
              </a:spcAft>
            </a:pPr>
            <a:r>
              <a:rPr lang="fr-CA" sz="2000" kern="100" dirty="0">
                <a:effectLst/>
                <a:latin typeface="Aptos" panose="020B0004020202020204" pitchFamily="34" charset="0"/>
                <a:ea typeface="Aptos" panose="020B0004020202020204" pitchFamily="34" charset="0"/>
                <a:cs typeface="Times New Roman" panose="02020603050405020304" pitchFamily="18" charset="0"/>
              </a:rPr>
              <a:t>Les élèves comprennent l'importance de l'équilibre intellectuel, physique et émotionnel.  Ils sont capables de s'adapter à leur rythme tout au long de cette unité, en prenant le temps de se reposer, de prendre soin d'eux-mêmes et de faire de l'exercice physique.</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Aft>
                <a:spcPts val="800"/>
              </a:spcAft>
            </a:pP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Aft>
                <a:spcPts val="800"/>
              </a:spcAft>
            </a:pPr>
            <a:r>
              <a:rPr lang="fr-CA"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Aft>
                <a:spcPts val="800"/>
              </a:spcAft>
            </a:pPr>
            <a:r>
              <a:rPr lang="fr-CA"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60782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217" name="Freeform: Shape 6216">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19" name="Oval 6218">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21" name="Oval 6220">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6223" name="Group 6222">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6224" name="Freeform: Shape 6223">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25" name="Freeform: Shape 6224">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26" name="Oval 6225">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27" name="Oval 6226">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6229" name="Rectangle 622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1" name="Oval 6230">
            <a:extLst>
              <a:ext uri="{FF2B5EF4-FFF2-40B4-BE49-F238E27FC236}">
                <a16:creationId xmlns:a16="http://schemas.microsoft.com/office/drawing/2014/main" id="{28A00A08-E4E6-4184-B484-E0E034072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171" y="13882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6233" name="Group 6232">
            <a:extLst>
              <a:ext uri="{FF2B5EF4-FFF2-40B4-BE49-F238E27FC236}">
                <a16:creationId xmlns:a16="http://schemas.microsoft.com/office/drawing/2014/main" id="{0780E404-3121-4F33-AF2D-65F659A97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7675" y="288981"/>
            <a:ext cx="1262947" cy="1335600"/>
            <a:chOff x="2678417" y="2427951"/>
            <a:chExt cx="1262947" cy="1335600"/>
          </a:xfrm>
        </p:grpSpPr>
        <p:sp>
          <p:nvSpPr>
            <p:cNvPr id="6234" name="Freeform: Shape 6233">
              <a:extLst>
                <a:ext uri="{FF2B5EF4-FFF2-40B4-BE49-F238E27FC236}">
                  <a16:creationId xmlns:a16="http://schemas.microsoft.com/office/drawing/2014/main" id="{2339341D-8322-49F1-91DA-6D115CCAE7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35" name="Oval 6234">
              <a:extLst>
                <a:ext uri="{FF2B5EF4-FFF2-40B4-BE49-F238E27FC236}">
                  <a16:creationId xmlns:a16="http://schemas.microsoft.com/office/drawing/2014/main" id="{7EB9DB0E-3B0E-411A-9274-448D565CA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itle 2">
            <a:extLst>
              <a:ext uri="{FF2B5EF4-FFF2-40B4-BE49-F238E27FC236}">
                <a16:creationId xmlns:a16="http://schemas.microsoft.com/office/drawing/2014/main" id="{E197AE1A-B153-4AEF-9374-562BC72520D7}"/>
              </a:ext>
            </a:extLst>
          </p:cNvPr>
          <p:cNvSpPr>
            <a:spLocks noGrp="1"/>
          </p:cNvSpPr>
          <p:nvPr>
            <p:ph type="ctrTitle"/>
          </p:nvPr>
        </p:nvSpPr>
        <p:spPr>
          <a:xfrm>
            <a:off x="550864" y="549275"/>
            <a:ext cx="3565524" cy="3034657"/>
          </a:xfrm>
        </p:spPr>
        <p:txBody>
          <a:bodyPr vert="horz" wrap="square" lIns="0" tIns="0" rIns="0" bIns="0" rtlCol="0" anchor="b" anchorCtr="0">
            <a:normAutofit/>
          </a:bodyPr>
          <a:lstStyle/>
          <a:p>
            <a:pPr algn="l"/>
            <a:r>
              <a:rPr lang="en-US" sz="3000" b="1" dirty="0" err="1">
                <a:effectLst/>
                <a:latin typeface="Arial" panose="020B0604020202020204" pitchFamily="34" charset="0"/>
                <a:cs typeface="Arial" panose="020B0604020202020204" pitchFamily="34" charset="0"/>
              </a:rPr>
              <a:t>Approches</a:t>
            </a:r>
            <a:r>
              <a:rPr lang="en-US" sz="3000" b="1" dirty="0">
                <a:effectLst/>
                <a:latin typeface="Arial" panose="020B0604020202020204" pitchFamily="34" charset="0"/>
                <a:cs typeface="Arial" panose="020B0604020202020204" pitchFamily="34" charset="0"/>
              </a:rPr>
              <a:t> de </a:t>
            </a:r>
            <a:r>
              <a:rPr lang="en-US" sz="3000" b="1" dirty="0" err="1">
                <a:effectLst/>
                <a:latin typeface="Arial" panose="020B0604020202020204" pitchFamily="34" charset="0"/>
                <a:cs typeface="Arial" panose="020B0604020202020204" pitchFamily="34" charset="0"/>
              </a:rPr>
              <a:t>l'enseignement</a:t>
            </a:r>
            <a:r>
              <a:rPr lang="en-US" sz="3000" b="1" dirty="0">
                <a:effectLst/>
                <a:latin typeface="Arial" panose="020B0604020202020204" pitchFamily="34" charset="0"/>
                <a:cs typeface="Arial" panose="020B0604020202020204" pitchFamily="34" charset="0"/>
              </a:rPr>
              <a:t> et de </a:t>
            </a:r>
            <a:r>
              <a:rPr lang="en-US" sz="3000" b="1" dirty="0" err="1">
                <a:effectLst/>
                <a:latin typeface="Arial" panose="020B0604020202020204" pitchFamily="34" charset="0"/>
                <a:cs typeface="Arial" panose="020B0604020202020204" pitchFamily="34" charset="0"/>
              </a:rPr>
              <a:t>l'apprentissage</a:t>
            </a:r>
            <a:r>
              <a:rPr lang="en-US" sz="3000" b="1" dirty="0">
                <a:effectLst/>
                <a:latin typeface="Arial" panose="020B0604020202020204" pitchFamily="34" charset="0"/>
                <a:cs typeface="Arial" panose="020B0604020202020204" pitchFamily="34" charset="0"/>
              </a:rPr>
              <a:t> :</a:t>
            </a:r>
            <a:br>
              <a:rPr lang="en-US" sz="3000" dirty="0">
                <a:effectLst/>
              </a:rPr>
            </a:br>
            <a:endParaRPr lang="en-US" sz="3000" dirty="0"/>
          </a:p>
        </p:txBody>
      </p:sp>
      <p:grpSp>
        <p:nvGrpSpPr>
          <p:cNvPr id="6237" name="Group 6236">
            <a:extLst>
              <a:ext uri="{FF2B5EF4-FFF2-40B4-BE49-F238E27FC236}">
                <a16:creationId xmlns:a16="http://schemas.microsoft.com/office/drawing/2014/main" id="{4B158E9A-DBF4-4AA7-B6B7-8C8EB2FBD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25249" y="5435090"/>
            <a:ext cx="762805" cy="734873"/>
            <a:chOff x="7950336" y="1300590"/>
            <a:chExt cx="762805" cy="734873"/>
          </a:xfrm>
        </p:grpSpPr>
        <p:sp>
          <p:nvSpPr>
            <p:cNvPr id="6238" name="Freeform 5">
              <a:extLst>
                <a:ext uri="{FF2B5EF4-FFF2-40B4-BE49-F238E27FC236}">
                  <a16:creationId xmlns:a16="http://schemas.microsoft.com/office/drawing/2014/main" id="{6150ACFD-AEC6-42A3-A5A7-E7AD6B13E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39" name="Freeform 6">
              <a:extLst>
                <a:ext uri="{FF2B5EF4-FFF2-40B4-BE49-F238E27FC236}">
                  <a16:creationId xmlns:a16="http://schemas.microsoft.com/office/drawing/2014/main" id="{DB4D1217-FEB1-4D2A-80F4-C227B66D72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40" name="Freeform 8">
              <a:extLst>
                <a:ext uri="{FF2B5EF4-FFF2-40B4-BE49-F238E27FC236}">
                  <a16:creationId xmlns:a16="http://schemas.microsoft.com/office/drawing/2014/main" id="{0BCA7138-22BA-4785-8B3D-9D45213E8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 name="Subtitle 3">
            <a:extLst>
              <a:ext uri="{FF2B5EF4-FFF2-40B4-BE49-F238E27FC236}">
                <a16:creationId xmlns:a16="http://schemas.microsoft.com/office/drawing/2014/main" id="{37194ACB-7C34-C8FF-FA5B-81C3759C812C}"/>
              </a:ext>
            </a:extLst>
          </p:cNvPr>
          <p:cNvSpPr>
            <a:spLocks noGrp="1"/>
          </p:cNvSpPr>
          <p:nvPr>
            <p:ph type="subTitle" idx="1"/>
          </p:nvPr>
        </p:nvSpPr>
        <p:spPr>
          <a:xfrm>
            <a:off x="550863" y="3803406"/>
            <a:ext cx="6283890" cy="2542770"/>
          </a:xfrm>
        </p:spPr>
        <p:txBody>
          <a:bodyPr vert="horz" wrap="square" lIns="0" tIns="0" rIns="0" bIns="0" rtlCol="0">
            <a:normAutofit lnSpcReduction="10000"/>
          </a:bodyPr>
          <a:lstStyle/>
          <a:p>
            <a:pPr algn="l">
              <a:lnSpc>
                <a:spcPct val="90000"/>
              </a:lnSpc>
            </a:pPr>
            <a:r>
              <a:rPr lang="fr-CA" dirty="0"/>
              <a:t>Les approches d'enseignement et d'apprentissage utilisées dans cette unité sont des approches centrées sur l'élève. Il s'agit notamment d'un apprentissage fondé sur l'enquête pour ce qui est de l'aspect médiatique et de la recherche de l'unité, d'un apprentissage fondé sur les problèmes pour ce qui est de l'analyse des questions liées au changement climatique et des solutions potentielles, d'un apprentissage fondé sur les projets pour ce qui est du développement d'une invention ou d'un processus visant à améliorer notre climat et d'un apprentissage collaboratif dans le cadre de la tâche finale, de la marche de la galerie, des évaluations par les pairs, etc.</a:t>
            </a:r>
            <a:endParaRPr lang="en-US" dirty="0"/>
          </a:p>
          <a:p>
            <a:pPr algn="l">
              <a:lnSpc>
                <a:spcPct val="90000"/>
              </a:lnSpc>
            </a:pPr>
            <a:endParaRPr lang="en-US" sz="1100" dirty="0">
              <a:solidFill>
                <a:schemeClr val="tx1">
                  <a:alpha val="60000"/>
                </a:schemeClr>
              </a:solidFill>
            </a:endParaRPr>
          </a:p>
        </p:txBody>
      </p:sp>
      <p:pic>
        <p:nvPicPr>
          <p:cNvPr id="6148" name="Picture 4" descr="School Leadership: Student agency">
            <a:extLst>
              <a:ext uri="{FF2B5EF4-FFF2-40B4-BE49-F238E27FC236}">
                <a16:creationId xmlns:a16="http://schemas.microsoft.com/office/drawing/2014/main" id="{F11184F9-04CF-82ED-E233-B55DCBC8462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25295" y="197028"/>
            <a:ext cx="4985534" cy="3739150"/>
          </a:xfrm>
          <a:custGeom>
            <a:avLst/>
            <a:gdLst/>
            <a:ahLst/>
            <a:cxnLst/>
            <a:rect l="l" t="t" r="r" b="b"/>
            <a:pathLst>
              <a:path w="7345363" h="5761037">
                <a:moveTo>
                  <a:pt x="0" y="0"/>
                </a:moveTo>
                <a:lnTo>
                  <a:pt x="7345363" y="0"/>
                </a:lnTo>
                <a:lnTo>
                  <a:pt x="7345363" y="5761037"/>
                </a:lnTo>
                <a:lnTo>
                  <a:pt x="0" y="576103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821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106B59-80B8-CEED-0BCA-BC3F80A85FEA}"/>
              </a:ext>
              <a:ext uri="{C183D7F6-B498-43B3-948B-1728B52AA6E4}">
                <adec:decorative xmlns:adec="http://schemas.microsoft.com/office/drawing/2017/decorative" val="1"/>
              </a:ext>
            </a:extLst>
          </p:cNvPr>
          <p:cNvGrpSpPr/>
          <p:nvPr/>
        </p:nvGrpSpPr>
        <p:grpSpPr>
          <a:xfrm>
            <a:off x="4803321" y="682622"/>
            <a:ext cx="734257" cy="760506"/>
            <a:chOff x="5243759" y="1363788"/>
            <a:chExt cx="734257" cy="760506"/>
          </a:xfrm>
        </p:grpSpPr>
        <p:sp>
          <p:nvSpPr>
            <p:cNvPr id="6" name="Freeform 5">
              <a:extLst>
                <a:ext uri="{FF2B5EF4-FFF2-40B4-BE49-F238E27FC236}">
                  <a16:creationId xmlns:a16="http://schemas.microsoft.com/office/drawing/2014/main" id="{73C2F317-81E4-3678-2FF2-495B3A95470A}"/>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Freeform 6">
              <a:extLst>
                <a:ext uri="{FF2B5EF4-FFF2-40B4-BE49-F238E27FC236}">
                  <a16:creationId xmlns:a16="http://schemas.microsoft.com/office/drawing/2014/main" id="{A7C6D33A-37B7-D2C4-2C1C-6D5253D0D480}"/>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Freeform 8">
              <a:extLst>
                <a:ext uri="{FF2B5EF4-FFF2-40B4-BE49-F238E27FC236}">
                  <a16:creationId xmlns:a16="http://schemas.microsoft.com/office/drawing/2014/main" id="{18145A95-72C3-9BFC-32D2-908F235E389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338A15DE-D135-0710-9984-A0A55E960CB0}"/>
              </a:ext>
            </a:extLst>
          </p:cNvPr>
          <p:cNvSpPr>
            <a:spLocks noGrp="1"/>
          </p:cNvSpPr>
          <p:nvPr>
            <p:ph type="title"/>
          </p:nvPr>
        </p:nvSpPr>
        <p:spPr>
          <a:noFill/>
        </p:spPr>
        <p:txBody>
          <a:bodyPr anchor="b"/>
          <a:lstStyle/>
          <a:p>
            <a:r>
              <a:rPr lang="fr-CA" sz="4000" b="1" kern="100" dirty="0">
                <a:effectLst/>
                <a:latin typeface="Aptos" panose="020B0004020202020204" pitchFamily="34" charset="0"/>
                <a:ea typeface="Aptos" panose="020B0004020202020204" pitchFamily="34" charset="0"/>
                <a:cs typeface="Times New Roman" panose="02020603050405020304" pitchFamily="18" charset="0"/>
              </a:rPr>
              <a:t>OUVERTURE D'ESPRIT INTERNATIONALE :</a:t>
            </a:r>
            <a:br>
              <a:rPr lang="en-US" sz="40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ECC8AA23-D8D0-93BE-5C5F-103A750B0D2F}"/>
              </a:ext>
            </a:extLst>
          </p:cNvPr>
          <p:cNvSpPr>
            <a:spLocks noGrp="1"/>
          </p:cNvSpPr>
          <p:nvPr>
            <p:ph sz="half" idx="1"/>
          </p:nvPr>
        </p:nvSpPr>
        <p:spPr>
          <a:xfrm>
            <a:off x="353961" y="2005782"/>
            <a:ext cx="10073147" cy="4468760"/>
          </a:xfrm>
          <a:noFill/>
        </p:spPr>
        <p:txBody>
          <a:bodyPr vert="horz" lIns="91440" tIns="45720" rIns="91440" bIns="45720" rtlCol="0" anchor="t">
            <a:normAutofit fontScale="62500" lnSpcReduction="20000"/>
          </a:bodyPr>
          <a:lstStyle/>
          <a:p>
            <a:pPr marL="0" marR="0" algn="l">
              <a:lnSpc>
                <a:spcPct val="115000"/>
              </a:lnSpc>
              <a:spcAft>
                <a:spcPts val="800"/>
              </a:spcAft>
            </a:pPr>
            <a:r>
              <a:rPr lang="fr-CA" sz="2600" kern="100" dirty="0">
                <a:effectLst/>
                <a:latin typeface="Aptos" panose="020B0004020202020204" pitchFamily="34" charset="0"/>
                <a:ea typeface="Aptos" panose="020B0004020202020204" pitchFamily="34" charset="0"/>
                <a:cs typeface="Times New Roman" panose="02020603050405020304" pitchFamily="18" charset="0"/>
              </a:rPr>
              <a:t>Dans le cadre de cette unité, les élèves seront encouragés à apprécier la diversité des cultures et des situations environnementales.  Leurs recherches leur permettront d'envisager de multiples perspectives ou solutions à un problème.  Leur étude de divers médias et de l'art les exposera à différents points de vue.  Les élèves de l'IB apprendront à apprécier leur propre culture et leur histoire personnelle, alors qu'ils s'efforcent d'identifier leur propre solution locale au changement climatique, tout en la promouvant auprès d'autres régions ou pays.</a:t>
            </a:r>
            <a:endParaRPr lang="en-US" sz="2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Aft>
                <a:spcPts val="800"/>
              </a:spcAft>
            </a:pPr>
            <a:r>
              <a:rPr lang="fr-CA" sz="2600" kern="100" dirty="0">
                <a:solidFill>
                  <a:srgbClr val="215F9A"/>
                </a:solidFill>
                <a:effectLst/>
                <a:latin typeface="Aptos" panose="020B0004020202020204" pitchFamily="34" charset="0"/>
                <a:ea typeface="Aptos" panose="020B0004020202020204" pitchFamily="34" charset="0"/>
                <a:cs typeface="Times New Roman" panose="02020603050405020304" pitchFamily="18" charset="0"/>
              </a:rPr>
              <a:t>- Apprécier les différences</a:t>
            </a:r>
            <a:endParaRPr lang="en-US" sz="2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Aft>
                <a:spcPts val="800"/>
              </a:spcAft>
            </a:pPr>
            <a:r>
              <a:rPr lang="fr-CA" sz="2600" kern="100" dirty="0">
                <a:effectLst/>
                <a:latin typeface="Aptos" panose="020B0004020202020204" pitchFamily="34" charset="0"/>
                <a:ea typeface="Aptos" panose="020B0004020202020204" pitchFamily="34" charset="0"/>
                <a:cs typeface="Times New Roman" panose="02020603050405020304" pitchFamily="18" charset="0"/>
              </a:rPr>
              <a:t>Les élèves ouverts d'esprit reconnaissent que les gens sont différents et célèbrent ces différences. </a:t>
            </a:r>
            <a:endParaRPr lang="en-US" sz="2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Aft>
                <a:spcPts val="800"/>
              </a:spcAft>
            </a:pPr>
            <a:r>
              <a:rPr lang="fr-CA" sz="2600" kern="100" dirty="0">
                <a:solidFill>
                  <a:srgbClr val="215F9A"/>
                </a:solidFill>
                <a:effectLst/>
                <a:latin typeface="Aptos" panose="020B0004020202020204" pitchFamily="34" charset="0"/>
                <a:ea typeface="Aptos" panose="020B0004020202020204" pitchFamily="34" charset="0"/>
                <a:cs typeface="Times New Roman" panose="02020603050405020304" pitchFamily="18" charset="0"/>
              </a:rPr>
              <a:t>- Considérer des perspectives multiples</a:t>
            </a:r>
            <a:endParaRPr lang="en-US" sz="2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Aft>
                <a:spcPts val="800"/>
              </a:spcAft>
            </a:pPr>
            <a:r>
              <a:rPr lang="fr-CA" sz="2600" kern="100" dirty="0">
                <a:effectLst/>
                <a:latin typeface="Aptos" panose="020B0004020202020204" pitchFamily="34" charset="0"/>
                <a:ea typeface="Aptos" panose="020B0004020202020204" pitchFamily="34" charset="0"/>
                <a:cs typeface="Times New Roman" panose="02020603050405020304" pitchFamily="18" charset="0"/>
              </a:rPr>
              <a:t>Ils recherchent et évaluent un éventail de points de vue et sont prêts à tirer des enseignements de l'expérience. </a:t>
            </a:r>
            <a:endParaRPr lang="en-US" sz="2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Aft>
                <a:spcPts val="800"/>
              </a:spcAft>
            </a:pPr>
            <a:r>
              <a:rPr lang="fr-CA" sz="2600" kern="100" dirty="0">
                <a:solidFill>
                  <a:srgbClr val="215F9A"/>
                </a:solidFill>
                <a:effectLst/>
                <a:latin typeface="Aptos" panose="020B0004020202020204" pitchFamily="34" charset="0"/>
                <a:ea typeface="Aptos" panose="020B0004020202020204" pitchFamily="34" charset="0"/>
                <a:cs typeface="Times New Roman" panose="02020603050405020304" pitchFamily="18" charset="0"/>
              </a:rPr>
              <a:t>- Apprécier l'histoire personnelle</a:t>
            </a:r>
            <a:endParaRPr lang="en-US" sz="2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Aft>
                <a:spcPts val="800"/>
              </a:spcAft>
            </a:pPr>
            <a:r>
              <a:rPr lang="fr-CA" sz="2600" kern="100" dirty="0">
                <a:effectLst/>
                <a:latin typeface="Aptos" panose="020B0004020202020204" pitchFamily="34" charset="0"/>
                <a:ea typeface="Aptos" panose="020B0004020202020204" pitchFamily="34" charset="0"/>
                <a:cs typeface="Times New Roman" panose="02020603050405020304" pitchFamily="18" charset="0"/>
              </a:rPr>
              <a:t>Ils apprécient de manière critique leur propre culture et leur histoire personnelle, ainsi que les valeurs et les traditions des autres.</a:t>
            </a:r>
            <a:endParaRPr lang="en-US" sz="26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20" name="Picture Placeholder 19" descr="A close-up of a graph">
            <a:extLst>
              <a:ext uri="{FF2B5EF4-FFF2-40B4-BE49-F238E27FC236}">
                <a16:creationId xmlns:a16="http://schemas.microsoft.com/office/drawing/2014/main" id="{A7019768-5E2A-F9D1-62D6-EC7C5F0BBEC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 r="9"/>
          <a:stretch/>
        </p:blipFill>
        <p:spPr>
          <a:xfrm>
            <a:off x="10427109" y="0"/>
            <a:ext cx="1764475" cy="6857999"/>
          </a:xfrm>
        </p:spPr>
      </p:pic>
      <p:sp>
        <p:nvSpPr>
          <p:cNvPr id="9" name="Oval 8">
            <a:extLst>
              <a:ext uri="{FF2B5EF4-FFF2-40B4-BE49-F238E27FC236}">
                <a16:creationId xmlns:a16="http://schemas.microsoft.com/office/drawing/2014/main" id="{5C4A7DC2-42C3-FDDF-02BF-9598D75A6A83}"/>
              </a:ext>
              <a:ext uri="{C183D7F6-B498-43B3-948B-1728B52AA6E4}">
                <adec:decorative xmlns:adec="http://schemas.microsoft.com/office/drawing/2017/decorative" val="1"/>
              </a:ext>
            </a:extLst>
          </p:cNvPr>
          <p:cNvSpPr>
            <a:spLocks noChangeAspect="1"/>
          </p:cNvSpPr>
          <p:nvPr/>
        </p:nvSpPr>
        <p:spPr>
          <a:xfrm>
            <a:off x="8686574" y="322124"/>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414523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FC5B0-3B1C-F88F-0234-2047A8F790E2}"/>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74C5CFEA-047F-A63C-3B39-AD2C1055E653}"/>
              </a:ext>
              <a:ext uri="{C183D7F6-B498-43B3-948B-1728B52AA6E4}">
                <adec:decorative xmlns:adec="http://schemas.microsoft.com/office/drawing/2017/decorative" val="1"/>
              </a:ext>
            </a:extLst>
          </p:cNvPr>
          <p:cNvGrpSpPr/>
          <p:nvPr/>
        </p:nvGrpSpPr>
        <p:grpSpPr>
          <a:xfrm>
            <a:off x="4803321" y="682622"/>
            <a:ext cx="734257" cy="760506"/>
            <a:chOff x="5243759" y="1363788"/>
            <a:chExt cx="734257" cy="760506"/>
          </a:xfrm>
        </p:grpSpPr>
        <p:sp>
          <p:nvSpPr>
            <p:cNvPr id="6" name="Freeform 5">
              <a:extLst>
                <a:ext uri="{FF2B5EF4-FFF2-40B4-BE49-F238E27FC236}">
                  <a16:creationId xmlns:a16="http://schemas.microsoft.com/office/drawing/2014/main" id="{0F617C56-5BF9-2583-B1DF-3535E3223AD1}"/>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Freeform 6">
              <a:extLst>
                <a:ext uri="{FF2B5EF4-FFF2-40B4-BE49-F238E27FC236}">
                  <a16:creationId xmlns:a16="http://schemas.microsoft.com/office/drawing/2014/main" id="{F45FDBF9-5BAC-801C-C0A8-2EFCABB981C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Freeform 8">
              <a:extLst>
                <a:ext uri="{FF2B5EF4-FFF2-40B4-BE49-F238E27FC236}">
                  <a16:creationId xmlns:a16="http://schemas.microsoft.com/office/drawing/2014/main" id="{E1D8474B-5623-5AF0-1484-0C9E53BD1341}"/>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5A672983-F221-EA12-0AC0-8AD6D1014162}"/>
              </a:ext>
            </a:extLst>
          </p:cNvPr>
          <p:cNvSpPr>
            <a:spLocks noGrp="1"/>
          </p:cNvSpPr>
          <p:nvPr>
            <p:ph type="title"/>
          </p:nvPr>
        </p:nvSpPr>
        <p:spPr>
          <a:noFill/>
        </p:spPr>
        <p:txBody>
          <a:bodyPr anchor="b"/>
          <a:lstStyle/>
          <a:p>
            <a:r>
              <a:rPr lang="fr-CA" sz="4000" b="1" kern="100" dirty="0">
                <a:effectLst/>
                <a:latin typeface="Aptos" panose="020B0004020202020204" pitchFamily="34" charset="0"/>
                <a:ea typeface="Aptos" panose="020B0004020202020204" pitchFamily="34" charset="0"/>
                <a:cs typeface="Times New Roman" panose="02020603050405020304" pitchFamily="18" charset="0"/>
              </a:rPr>
              <a:t>THÉORIES DE LA CONNAISSANCE :</a:t>
            </a:r>
            <a:br>
              <a:rPr lang="en-US" sz="40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33256B6E-F66D-24B5-A482-54F3DAF7D913}"/>
              </a:ext>
            </a:extLst>
          </p:cNvPr>
          <p:cNvSpPr>
            <a:spLocks noGrp="1"/>
          </p:cNvSpPr>
          <p:nvPr>
            <p:ph sz="half" idx="1"/>
          </p:nvPr>
        </p:nvSpPr>
        <p:spPr>
          <a:xfrm>
            <a:off x="353961" y="2005782"/>
            <a:ext cx="10073147" cy="4468760"/>
          </a:xfrm>
          <a:noFill/>
        </p:spPr>
        <p:txBody>
          <a:bodyPr vert="horz" lIns="91440" tIns="45720" rIns="91440" bIns="45720" rtlCol="0" anchor="t">
            <a:normAutofit/>
          </a:bodyPr>
          <a:lstStyle/>
          <a:p>
            <a:pPr marL="0" marR="0" algn="l">
              <a:lnSpc>
                <a:spcPct val="115000"/>
              </a:lnSpc>
              <a:spcAft>
                <a:spcPts val="800"/>
              </a:spcAft>
            </a:pPr>
            <a:r>
              <a:rPr lang="fr-CA" sz="2000" kern="100" dirty="0">
                <a:effectLst/>
                <a:latin typeface="Aptos" panose="020B0004020202020204" pitchFamily="34" charset="0"/>
                <a:ea typeface="Aptos" panose="020B0004020202020204" pitchFamily="34" charset="0"/>
                <a:cs typeface="Times New Roman" panose="02020603050405020304" pitchFamily="18" charset="0"/>
              </a:rPr>
              <a:t>Dans le cadre du Programme du diplôme du Baccalauréat International (IB), la théorie de la connaissance encourage les élèves à explorer la nature de la connaissance, la manière dont nous parvenons à savoir ce que nous savons et les limites de la connaissance.</a:t>
            </a:r>
          </a:p>
          <a:p>
            <a:pPr marL="0" marR="0" algn="l">
              <a:lnSpc>
                <a:spcPct val="115000"/>
              </a:lnSpc>
              <a:spcAft>
                <a:spcPts val="800"/>
              </a:spcAft>
            </a:pPr>
            <a:r>
              <a:rPr lang="fr-CA" sz="2000" kern="100" dirty="0">
                <a:effectLst/>
                <a:latin typeface="Aptos" panose="020B0004020202020204" pitchFamily="34" charset="0"/>
                <a:ea typeface="Aptos" panose="020B0004020202020204" pitchFamily="34" charset="0"/>
                <a:cs typeface="Times New Roman" panose="02020603050405020304" pitchFamily="18" charset="0"/>
              </a:rPr>
              <a:t>La théorie de la connaissance est liée à des concepts environnementaux, tels que le changement climatique, de plusieurs façons en examinant comment les connaissances sur les questions environnementales sont construites, validées et communiquées à travers différents domaines de connaissance et modes de connaissance.</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20" name="Picture Placeholder 19" descr="A close-up of a graph">
            <a:extLst>
              <a:ext uri="{FF2B5EF4-FFF2-40B4-BE49-F238E27FC236}">
                <a16:creationId xmlns:a16="http://schemas.microsoft.com/office/drawing/2014/main" id="{2A8559DA-17DC-2AE3-1C21-B1501D29FC9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 r="9"/>
          <a:stretch/>
        </p:blipFill>
        <p:spPr>
          <a:xfrm>
            <a:off x="10427109" y="0"/>
            <a:ext cx="1764475" cy="6857999"/>
          </a:xfrm>
        </p:spPr>
      </p:pic>
      <p:sp>
        <p:nvSpPr>
          <p:cNvPr id="9" name="Oval 8">
            <a:extLst>
              <a:ext uri="{FF2B5EF4-FFF2-40B4-BE49-F238E27FC236}">
                <a16:creationId xmlns:a16="http://schemas.microsoft.com/office/drawing/2014/main" id="{D922D676-3274-A1E2-A01B-EBBFBF239D1E}"/>
              </a:ext>
              <a:ext uri="{C183D7F6-B498-43B3-948B-1728B52AA6E4}">
                <adec:decorative xmlns:adec="http://schemas.microsoft.com/office/drawing/2017/decorative" val="1"/>
              </a:ext>
            </a:extLst>
          </p:cNvPr>
          <p:cNvSpPr>
            <a:spLocks noChangeAspect="1"/>
          </p:cNvSpPr>
          <p:nvPr/>
        </p:nvSpPr>
        <p:spPr>
          <a:xfrm>
            <a:off x="8686574" y="322124"/>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646369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4BD37-E2B7-DD9F-3062-0D99F07A562C}"/>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C6C4D588-4209-ADFE-BEB3-32D501F5A0D1}"/>
              </a:ext>
              <a:ext uri="{C183D7F6-B498-43B3-948B-1728B52AA6E4}">
                <adec:decorative xmlns:adec="http://schemas.microsoft.com/office/drawing/2017/decorative" val="1"/>
              </a:ext>
            </a:extLst>
          </p:cNvPr>
          <p:cNvGrpSpPr/>
          <p:nvPr/>
        </p:nvGrpSpPr>
        <p:grpSpPr>
          <a:xfrm>
            <a:off x="4803321" y="682622"/>
            <a:ext cx="734257" cy="760506"/>
            <a:chOff x="5243759" y="1363788"/>
            <a:chExt cx="734257" cy="760506"/>
          </a:xfrm>
        </p:grpSpPr>
        <p:sp>
          <p:nvSpPr>
            <p:cNvPr id="6" name="Freeform 5">
              <a:extLst>
                <a:ext uri="{FF2B5EF4-FFF2-40B4-BE49-F238E27FC236}">
                  <a16:creationId xmlns:a16="http://schemas.microsoft.com/office/drawing/2014/main" id="{1C4DBAEA-2B2A-B470-0E03-9F765AEBE65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Freeform 6">
              <a:extLst>
                <a:ext uri="{FF2B5EF4-FFF2-40B4-BE49-F238E27FC236}">
                  <a16:creationId xmlns:a16="http://schemas.microsoft.com/office/drawing/2014/main" id="{957FCEED-C07A-AC05-9E76-A01BBA3A36E3}"/>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Freeform 8">
              <a:extLst>
                <a:ext uri="{FF2B5EF4-FFF2-40B4-BE49-F238E27FC236}">
                  <a16:creationId xmlns:a16="http://schemas.microsoft.com/office/drawing/2014/main" id="{223422EB-7DB5-ADDE-1601-3A37D439E386}"/>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DB815E3F-C82A-97BF-F1E3-8E10ED45788D}"/>
              </a:ext>
            </a:extLst>
          </p:cNvPr>
          <p:cNvSpPr>
            <a:spLocks noGrp="1"/>
          </p:cNvSpPr>
          <p:nvPr>
            <p:ph type="title"/>
          </p:nvPr>
        </p:nvSpPr>
        <p:spPr>
          <a:noFill/>
        </p:spPr>
        <p:txBody>
          <a:bodyPr anchor="b"/>
          <a:lstStyle/>
          <a:p>
            <a:r>
              <a:rPr lang="fr-CA" sz="4000" b="1" kern="100" dirty="0">
                <a:effectLst/>
                <a:latin typeface="Aptos" panose="020B0004020202020204" pitchFamily="34" charset="0"/>
                <a:ea typeface="Aptos" panose="020B0004020202020204" pitchFamily="34" charset="0"/>
                <a:cs typeface="Times New Roman" panose="02020603050405020304" pitchFamily="18" charset="0"/>
              </a:rPr>
              <a:t>EXIGENCES DU CAS :</a:t>
            </a:r>
            <a:br>
              <a:rPr lang="en-US" sz="4000" kern="100" dirty="0">
                <a:effectLst/>
                <a:latin typeface="Aptos" panose="020B0004020202020204" pitchFamily="34" charset="0"/>
                <a:ea typeface="Aptos" panose="020B0004020202020204" pitchFamily="34" charset="0"/>
                <a:cs typeface="Times New Roman" panose="02020603050405020304" pitchFamily="18" charset="0"/>
              </a:rPr>
            </a:br>
            <a:br>
              <a:rPr lang="en-US" sz="40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BD995306-495D-E23E-037F-5AFE91654662}"/>
              </a:ext>
            </a:extLst>
          </p:cNvPr>
          <p:cNvSpPr>
            <a:spLocks noGrp="1"/>
          </p:cNvSpPr>
          <p:nvPr>
            <p:ph sz="half" idx="1"/>
          </p:nvPr>
        </p:nvSpPr>
        <p:spPr>
          <a:xfrm>
            <a:off x="353961" y="1690324"/>
            <a:ext cx="10073147" cy="4784218"/>
          </a:xfrm>
          <a:noFill/>
        </p:spPr>
        <p:txBody>
          <a:bodyPr vert="horz" lIns="91440" tIns="45720" rIns="91440" bIns="45720" rtlCol="0" anchor="t">
            <a:normAutofit lnSpcReduction="10000"/>
          </a:bodyPr>
          <a:lstStyle/>
          <a:p>
            <a:pPr marL="0" marR="0" algn="l">
              <a:lnSpc>
                <a:spcPct val="115000"/>
              </a:lnSpc>
              <a:spcAft>
                <a:spcPts val="800"/>
              </a:spcAft>
            </a:pPr>
            <a:r>
              <a:rPr lang="fr-CA" sz="2000" kern="100" dirty="0">
                <a:solidFill>
                  <a:srgbClr val="215F9A"/>
                </a:solidFill>
                <a:effectLst/>
                <a:latin typeface="Aptos" panose="020B0004020202020204" pitchFamily="34" charset="0"/>
                <a:ea typeface="Aptos" panose="020B0004020202020204" pitchFamily="34" charset="0"/>
                <a:cs typeface="Times New Roman" panose="02020603050405020304" pitchFamily="18" charset="0"/>
              </a:rPr>
              <a:t>- </a:t>
            </a:r>
            <a:r>
              <a:rPr lang="fr-CA" sz="2000" b="1" kern="100" dirty="0">
                <a:solidFill>
                  <a:srgbClr val="215F9A"/>
                </a:solidFill>
                <a:effectLst/>
                <a:latin typeface="Aptos" panose="020B0004020202020204" pitchFamily="34" charset="0"/>
                <a:ea typeface="Aptos" panose="020B0004020202020204" pitchFamily="34" charset="0"/>
                <a:cs typeface="Times New Roman" panose="02020603050405020304" pitchFamily="18" charset="0"/>
              </a:rPr>
              <a:t>Temps à consacrer</a:t>
            </a:r>
            <a:r>
              <a:rPr lang="fr-CA" sz="2000" kern="100" dirty="0">
                <a:solidFill>
                  <a:srgbClr val="215F9A"/>
                </a:solidFill>
                <a:effectLst/>
                <a:latin typeface="Aptos" panose="020B0004020202020204" pitchFamily="34" charset="0"/>
                <a:ea typeface="Aptos" panose="020B0004020202020204" pitchFamily="34" charset="0"/>
                <a:cs typeface="Times New Roman" panose="02020603050405020304" pitchFamily="18" charset="0"/>
              </a:rPr>
              <a:t> : </a:t>
            </a:r>
            <a:r>
              <a:rPr lang="fr-CA" sz="2000" kern="100" dirty="0">
                <a:effectLst/>
                <a:latin typeface="Aptos" panose="020B0004020202020204" pitchFamily="34" charset="0"/>
                <a:ea typeface="Aptos" panose="020B0004020202020204" pitchFamily="34" charset="0"/>
                <a:cs typeface="Times New Roman" panose="02020603050405020304" pitchFamily="18" charset="0"/>
              </a:rPr>
              <a:t>Pour cette unité, les élèves devraient consacrer 60 à 90 minutes par jour, pendant deux semaines (10 jours), pour un total de 600 à 900 minutes consacré à l'unité. Ce temps sera comptabilisé dans les 150 heures de CAS requises. Pour les élèves qui ont besoin d'une différenciation, des ajustements seront apportés au temps alloué pour accomplir l'unité.</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Aft>
                <a:spcPts val="800"/>
              </a:spcAft>
            </a:pPr>
            <a:r>
              <a:rPr lang="fr-CA" sz="2000" b="1" kern="100" dirty="0">
                <a:solidFill>
                  <a:srgbClr val="215F9A"/>
                </a:solidFill>
                <a:effectLst/>
                <a:latin typeface="Aptos" panose="020B0004020202020204" pitchFamily="34" charset="0"/>
                <a:ea typeface="Aptos" panose="020B0004020202020204" pitchFamily="34" charset="0"/>
                <a:cs typeface="Times New Roman" panose="02020603050405020304" pitchFamily="18" charset="0"/>
              </a:rPr>
              <a:t>- Participation équilibrée :</a:t>
            </a:r>
            <a:r>
              <a:rPr lang="fr-CA" sz="2000" kern="100" dirty="0">
                <a:solidFill>
                  <a:srgbClr val="215F9A"/>
                </a:solidFill>
                <a:effectLst/>
                <a:latin typeface="Aptos" panose="020B0004020202020204" pitchFamily="34" charset="0"/>
                <a:ea typeface="Aptos" panose="020B0004020202020204" pitchFamily="34" charset="0"/>
                <a:cs typeface="Times New Roman" panose="02020603050405020304" pitchFamily="18" charset="0"/>
              </a:rPr>
              <a:t> </a:t>
            </a:r>
            <a:r>
              <a:rPr lang="fr-CA" sz="2000" kern="100" dirty="0">
                <a:effectLst/>
                <a:latin typeface="Aptos" panose="020B0004020202020204" pitchFamily="34" charset="0"/>
                <a:ea typeface="Aptos" panose="020B0004020202020204" pitchFamily="34" charset="0"/>
                <a:cs typeface="Times New Roman" panose="02020603050405020304" pitchFamily="18" charset="0"/>
              </a:rPr>
              <a:t>les élèves documenteront les trois volets du CAS par le biais de leurs travaux écrits et mixtes, ainsi que par des présentations à leurs pairs et des auto-évaluations.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Aft>
                <a:spcPts val="800"/>
              </a:spcAft>
            </a:pPr>
            <a:r>
              <a:rPr lang="fr-CA" sz="2000" b="1" kern="100" dirty="0">
                <a:solidFill>
                  <a:srgbClr val="215F9A"/>
                </a:solidFill>
                <a:effectLst/>
                <a:latin typeface="Aptos" panose="020B0004020202020204" pitchFamily="34" charset="0"/>
                <a:ea typeface="Aptos" panose="020B0004020202020204" pitchFamily="34" charset="0"/>
                <a:cs typeface="Times New Roman" panose="02020603050405020304" pitchFamily="18" charset="0"/>
              </a:rPr>
              <a:t>- Réflexion :</a:t>
            </a:r>
            <a:r>
              <a:rPr lang="fr-CA" sz="2000" kern="100" dirty="0">
                <a:solidFill>
                  <a:srgbClr val="215F9A"/>
                </a:solidFill>
                <a:effectLst/>
                <a:latin typeface="Aptos" panose="020B0004020202020204" pitchFamily="34" charset="0"/>
                <a:ea typeface="Aptos" panose="020B0004020202020204" pitchFamily="34" charset="0"/>
                <a:cs typeface="Times New Roman" panose="02020603050405020304" pitchFamily="18" charset="0"/>
              </a:rPr>
              <a:t> </a:t>
            </a:r>
            <a:r>
              <a:rPr lang="fr-CA" sz="2000" kern="100" dirty="0">
                <a:effectLst/>
                <a:latin typeface="Aptos" panose="020B0004020202020204" pitchFamily="34" charset="0"/>
                <a:ea typeface="Aptos" panose="020B0004020202020204" pitchFamily="34" charset="0"/>
                <a:cs typeface="Times New Roman" panose="02020603050405020304" pitchFamily="18" charset="0"/>
              </a:rPr>
              <a:t>les élèves réfléchissent régulièrement à leurs expériences, aux défis qu'ils ont relevés et à ce qu'ils ont appris, par le biais d'un journal de bord et d'une réflexion écrite. Les discussions avec les pairs permettront d'approfondir la réflexion, y compris le retour d'information des pairs.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20" name="Picture Placeholder 19" descr="A close-up of a graph">
            <a:extLst>
              <a:ext uri="{FF2B5EF4-FFF2-40B4-BE49-F238E27FC236}">
                <a16:creationId xmlns:a16="http://schemas.microsoft.com/office/drawing/2014/main" id="{25335C6D-11E7-BDC9-DA98-7A4EC2966DA6}"/>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 r="9"/>
          <a:stretch/>
        </p:blipFill>
        <p:spPr>
          <a:xfrm>
            <a:off x="10427109" y="0"/>
            <a:ext cx="1764475" cy="6857999"/>
          </a:xfrm>
        </p:spPr>
      </p:pic>
      <p:sp>
        <p:nvSpPr>
          <p:cNvPr id="9" name="Oval 8">
            <a:extLst>
              <a:ext uri="{FF2B5EF4-FFF2-40B4-BE49-F238E27FC236}">
                <a16:creationId xmlns:a16="http://schemas.microsoft.com/office/drawing/2014/main" id="{FADB0197-233F-FC57-287C-5F96C864EB4F}"/>
              </a:ext>
              <a:ext uri="{C183D7F6-B498-43B3-948B-1728B52AA6E4}">
                <adec:decorative xmlns:adec="http://schemas.microsoft.com/office/drawing/2017/decorative" val="1"/>
              </a:ext>
            </a:extLst>
          </p:cNvPr>
          <p:cNvSpPr>
            <a:spLocks noChangeAspect="1"/>
          </p:cNvSpPr>
          <p:nvPr/>
        </p:nvSpPr>
        <p:spPr>
          <a:xfrm>
            <a:off x="8686574" y="322124"/>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637728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0A76-B788-B363-104E-266B7C7F7208}"/>
              </a:ext>
            </a:extLst>
          </p:cNvPr>
          <p:cNvSpPr>
            <a:spLocks noGrp="1"/>
          </p:cNvSpPr>
          <p:nvPr>
            <p:ph type="title"/>
          </p:nvPr>
        </p:nvSpPr>
        <p:spPr>
          <a:noFill/>
        </p:spPr>
        <p:txBody>
          <a:bodyPr lIns="0">
            <a:normAutofit/>
          </a:bodyPr>
          <a:lstStyle/>
          <a:p>
            <a:r>
              <a:rPr lang="fr-CA" b="1" kern="100" dirty="0">
                <a:latin typeface="Aptos" panose="020B0004020202020204" pitchFamily="34" charset="0"/>
                <a:cs typeface="Times New Roman" panose="02020603050405020304" pitchFamily="18" charset="0"/>
              </a:rPr>
              <a:t>LES DIX JOURS :</a:t>
            </a:r>
            <a:endParaRPr lang="en-US" dirty="0"/>
          </a:p>
        </p:txBody>
      </p:sp>
      <p:sp>
        <p:nvSpPr>
          <p:cNvPr id="3" name="Content Placeholder 2">
            <a:extLst>
              <a:ext uri="{FF2B5EF4-FFF2-40B4-BE49-F238E27FC236}">
                <a16:creationId xmlns:a16="http://schemas.microsoft.com/office/drawing/2014/main" id="{05948542-FCE1-3AE6-C6C9-17975609DF70}"/>
              </a:ext>
            </a:extLst>
          </p:cNvPr>
          <p:cNvSpPr>
            <a:spLocks noGrp="1"/>
          </p:cNvSpPr>
          <p:nvPr>
            <p:ph sz="half" idx="1"/>
          </p:nvPr>
        </p:nvSpPr>
        <p:spPr>
          <a:xfrm>
            <a:off x="550863" y="1268361"/>
            <a:ext cx="11305340" cy="5209931"/>
          </a:xfrm>
          <a:noFill/>
        </p:spPr>
        <p:txBody>
          <a:bodyPr vert="horz" lIns="0" tIns="45720" rIns="91440" bIns="45720" rtlCol="0" anchor="t">
            <a:normAutofit fontScale="62500" lnSpcReduction="20000"/>
          </a:bodyPr>
          <a:lstStyle/>
          <a:p>
            <a:pPr marL="0" marR="0">
              <a:lnSpc>
                <a:spcPct val="115000"/>
              </a:lnSpc>
              <a:spcAft>
                <a:spcPts val="800"/>
              </a:spcAft>
            </a:pPr>
            <a:r>
              <a:rPr lang="en-US" sz="2200" b="1" kern="100" dirty="0">
                <a:effectLst/>
                <a:latin typeface="Aptos" panose="020B0004020202020204" pitchFamily="34" charset="0"/>
                <a:ea typeface="Aptos" panose="020B0004020202020204" pitchFamily="34" charset="0"/>
                <a:cs typeface="Times New Roman" panose="02020603050405020304" pitchFamily="18" charset="0"/>
              </a:rPr>
              <a:t>JOUR UN </a:t>
            </a:r>
            <a:r>
              <a:rPr lang="en-US" sz="2200" kern="100" dirty="0">
                <a:effectLst/>
                <a:latin typeface="Aptos" panose="020B0004020202020204" pitchFamily="34" charset="0"/>
                <a:ea typeface="Aptos" panose="020B0004020202020204" pitchFamily="34" charset="0"/>
                <a:cs typeface="Times New Roman" panose="02020603050405020304" pitchFamily="18" charset="0"/>
              </a:rPr>
              <a:t>- TV5Monde ; Discussion </a:t>
            </a:r>
            <a:r>
              <a:rPr lang="fr-CA" sz="2200" kern="100" dirty="0">
                <a:effectLst/>
                <a:latin typeface="Aptos" panose="020B0004020202020204" pitchFamily="34" charset="0"/>
                <a:ea typeface="Aptos" panose="020B0004020202020204" pitchFamily="34" charset="0"/>
                <a:cs typeface="Times New Roman" panose="02020603050405020304" pitchFamily="18" charset="0"/>
              </a:rPr>
              <a:t>en</a:t>
            </a:r>
            <a:r>
              <a:rPr lang="en-US" sz="2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200" kern="100" dirty="0" err="1">
                <a:effectLst/>
                <a:latin typeface="Aptos" panose="020B0004020202020204" pitchFamily="34" charset="0"/>
                <a:ea typeface="Aptos" panose="020B0004020202020204" pitchFamily="34" charset="0"/>
                <a:cs typeface="Times New Roman" panose="02020603050405020304" pitchFamily="18" charset="0"/>
              </a:rPr>
              <a:t>groupe</a:t>
            </a:r>
            <a:r>
              <a:rPr lang="en-US" sz="2200" kern="100" dirty="0">
                <a:effectLst/>
                <a:latin typeface="Aptos" panose="020B0004020202020204" pitchFamily="34" charset="0"/>
                <a:ea typeface="Aptos" panose="020B0004020202020204" pitchFamily="34" charset="0"/>
                <a:cs typeface="Times New Roman" panose="02020603050405020304" pitchFamily="18" charset="0"/>
              </a:rPr>
              <a:t>/</a:t>
            </a:r>
            <a:r>
              <a:rPr lang="en-US" sz="2200" kern="100" dirty="0" err="1">
                <a:effectLst/>
                <a:latin typeface="Aptos" panose="020B0004020202020204" pitchFamily="34" charset="0"/>
                <a:ea typeface="Aptos" panose="020B0004020202020204" pitchFamily="34" charset="0"/>
                <a:cs typeface="Times New Roman" panose="02020603050405020304" pitchFamily="18" charset="0"/>
              </a:rPr>
              <a:t>classe</a:t>
            </a:r>
            <a:r>
              <a:rPr lang="en-US" sz="2200" kern="100" dirty="0">
                <a:effectLst/>
                <a:latin typeface="Aptos" panose="020B0004020202020204" pitchFamily="34" charset="0"/>
                <a:ea typeface="Aptos" panose="020B0004020202020204" pitchFamily="34" charset="0"/>
                <a:cs typeface="Times New Roman" panose="02020603050405020304" pitchFamily="18" charset="0"/>
              </a:rPr>
              <a:t>.  </a:t>
            </a:r>
            <a:r>
              <a:rPr lang="fr-CA" sz="2200" kern="100" dirty="0">
                <a:effectLst/>
                <a:latin typeface="Aptos" panose="020B0004020202020204" pitchFamily="34" charset="0"/>
                <a:ea typeface="Aptos" panose="020B0004020202020204" pitchFamily="34" charset="0"/>
                <a:cs typeface="Times New Roman" panose="02020603050405020304" pitchFamily="18" charset="0"/>
              </a:rPr>
              <a:t>Concevoir une rubrique en petits groupes pour votre tâche culminante.</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fr-CA" sz="2200" b="1" kern="100" dirty="0">
                <a:effectLst/>
                <a:latin typeface="Aptos" panose="020B0004020202020204" pitchFamily="34" charset="0"/>
                <a:ea typeface="Aptos" panose="020B0004020202020204" pitchFamily="34" charset="0"/>
                <a:cs typeface="Times New Roman" panose="02020603050405020304" pitchFamily="18" charset="0"/>
              </a:rPr>
              <a:t>JOUR DEUX </a:t>
            </a:r>
            <a:r>
              <a:rPr lang="fr-CA" sz="2200" kern="100" dirty="0">
                <a:effectLst/>
                <a:latin typeface="Aptos" panose="020B0004020202020204" pitchFamily="34" charset="0"/>
                <a:ea typeface="Aptos" panose="020B0004020202020204" pitchFamily="34" charset="0"/>
                <a:cs typeface="Times New Roman" panose="02020603050405020304" pitchFamily="18" charset="0"/>
              </a:rPr>
              <a:t>- Élaboration de plans (carte mentale, représentation graphique) en petits groupes.</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fr-CA" sz="2200" b="1" kern="100" dirty="0">
                <a:effectLst/>
                <a:latin typeface="Aptos" panose="020B0004020202020204" pitchFamily="34" charset="0"/>
                <a:ea typeface="Aptos" panose="020B0004020202020204" pitchFamily="34" charset="0"/>
                <a:cs typeface="Times New Roman" panose="02020603050405020304" pitchFamily="18" charset="0"/>
              </a:rPr>
              <a:t>JOUR TROIS </a:t>
            </a:r>
            <a:r>
              <a:rPr lang="fr-CA" sz="2200" kern="100" dirty="0">
                <a:effectLst/>
                <a:latin typeface="Aptos" panose="020B0004020202020204" pitchFamily="34" charset="0"/>
                <a:ea typeface="Aptos" panose="020B0004020202020204" pitchFamily="34" charset="0"/>
                <a:cs typeface="Times New Roman" panose="02020603050405020304" pitchFamily="18" charset="0"/>
              </a:rPr>
              <a:t>- Lire l'article sur les artistes français.  Rédiger une réflexion individuelle et créer une œuvre d'art (numérique ou dessinée à la main).</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fr-CA" sz="2200" b="1" kern="100" dirty="0">
                <a:effectLst/>
                <a:latin typeface="Aptos" panose="020B0004020202020204" pitchFamily="34" charset="0"/>
                <a:ea typeface="Aptos" panose="020B0004020202020204" pitchFamily="34" charset="0"/>
                <a:cs typeface="Times New Roman" panose="02020603050405020304" pitchFamily="18" charset="0"/>
              </a:rPr>
              <a:t>JOUR QUATRE </a:t>
            </a:r>
            <a:r>
              <a:rPr lang="fr-CA" sz="2200" kern="100" dirty="0">
                <a:effectLst/>
                <a:latin typeface="Aptos" panose="020B0004020202020204" pitchFamily="34" charset="0"/>
                <a:ea typeface="Aptos" panose="020B0004020202020204" pitchFamily="34" charset="0"/>
                <a:cs typeface="Times New Roman" panose="02020603050405020304" pitchFamily="18" charset="0"/>
              </a:rPr>
              <a:t>- Achever l'œuvre d'art individuelle et réviser la réflexion.</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fr-CA" sz="2200" b="1" kern="100" dirty="0">
                <a:effectLst/>
                <a:latin typeface="Aptos" panose="020B0004020202020204" pitchFamily="34" charset="0"/>
                <a:ea typeface="Aptos" panose="020B0004020202020204" pitchFamily="34" charset="0"/>
                <a:cs typeface="Times New Roman" panose="02020603050405020304" pitchFamily="18" charset="0"/>
              </a:rPr>
              <a:t>JOUR CINQ </a:t>
            </a:r>
            <a:r>
              <a:rPr lang="fr-CA" sz="2200" kern="100" dirty="0">
                <a:effectLst/>
                <a:latin typeface="Aptos" panose="020B0004020202020204" pitchFamily="34" charset="0"/>
                <a:ea typeface="Aptos" panose="020B0004020202020204" pitchFamily="34" charset="0"/>
                <a:cs typeface="Times New Roman" panose="02020603050405020304" pitchFamily="18" charset="0"/>
              </a:rPr>
              <a:t>- Visionner le premier épisode de la série TFO.  Faites un remue-méninges pour trouver des idées sur une nouvelle invention ou procédure pour aider l'environnement.</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fr-CA" sz="2200" b="1" kern="100" dirty="0">
                <a:effectLst/>
                <a:latin typeface="Aptos" panose="020B0004020202020204" pitchFamily="34" charset="0"/>
                <a:ea typeface="Aptos" panose="020B0004020202020204" pitchFamily="34" charset="0"/>
                <a:cs typeface="Times New Roman" panose="02020603050405020304" pitchFamily="18" charset="0"/>
              </a:rPr>
              <a:t>JOUR SIX </a:t>
            </a:r>
            <a:r>
              <a:rPr lang="fr-CA" sz="2200" kern="100" dirty="0">
                <a:effectLst/>
                <a:latin typeface="Aptos" panose="020B0004020202020204" pitchFamily="34" charset="0"/>
                <a:ea typeface="Aptos" panose="020B0004020202020204" pitchFamily="34" charset="0"/>
                <a:cs typeface="Times New Roman" panose="02020603050405020304" pitchFamily="18" charset="0"/>
              </a:rPr>
              <a:t>- Concevoir et étiqueter le diagramme de votre invention/procédé.</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fr-CA" sz="2200" b="1" kern="100" dirty="0">
                <a:effectLst/>
                <a:latin typeface="Aptos" panose="020B0004020202020204" pitchFamily="34" charset="0"/>
                <a:ea typeface="Aptos" panose="020B0004020202020204" pitchFamily="34" charset="0"/>
                <a:cs typeface="Times New Roman" panose="02020603050405020304" pitchFamily="18" charset="0"/>
              </a:rPr>
              <a:t>JOURS SEPT ET HUIT </a:t>
            </a:r>
            <a:r>
              <a:rPr lang="fr-CA" sz="2200" kern="100" dirty="0">
                <a:effectLst/>
                <a:latin typeface="Aptos" panose="020B0004020202020204" pitchFamily="34" charset="0"/>
                <a:ea typeface="Aptos" panose="020B0004020202020204" pitchFamily="34" charset="0"/>
                <a:cs typeface="Times New Roman" panose="02020603050405020304" pitchFamily="18" charset="0"/>
              </a:rPr>
              <a:t>- Cherchez où vous pourriez trouver des matériaux et des installations de fabrication pour votre invention.  Commencez à concevoir une présentation visuelle ou multimédia à partager avec vos pairs et votre enseignant.</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fr-CA" sz="2200" b="1" kern="100" dirty="0">
                <a:effectLst/>
                <a:latin typeface="Aptos" panose="020B0004020202020204" pitchFamily="34" charset="0"/>
                <a:ea typeface="Aptos" panose="020B0004020202020204" pitchFamily="34" charset="0"/>
                <a:cs typeface="Times New Roman" panose="02020603050405020304" pitchFamily="18" charset="0"/>
              </a:rPr>
              <a:t>JOUR NEUF </a:t>
            </a:r>
            <a:r>
              <a:rPr lang="fr-CA" sz="2200" kern="100" dirty="0">
                <a:effectLst/>
                <a:latin typeface="Aptos" panose="020B0004020202020204" pitchFamily="34" charset="0"/>
                <a:ea typeface="Aptos" panose="020B0004020202020204" pitchFamily="34" charset="0"/>
                <a:cs typeface="Times New Roman" panose="02020603050405020304" pitchFamily="18" charset="0"/>
              </a:rPr>
              <a:t>- Terminez les aspects de la présentation et préparez-vous pour un événement de partage.</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fr-CA" sz="2200" b="1" kern="100" dirty="0">
                <a:effectLst/>
                <a:latin typeface="Aptos" panose="020B0004020202020204" pitchFamily="34" charset="0"/>
                <a:ea typeface="Aptos" panose="020B0004020202020204" pitchFamily="34" charset="0"/>
                <a:cs typeface="Times New Roman" panose="02020603050405020304" pitchFamily="18" charset="0"/>
              </a:rPr>
              <a:t>JOUR DIX </a:t>
            </a:r>
            <a:r>
              <a:rPr lang="fr-CA" sz="2200" kern="100" dirty="0">
                <a:effectLst/>
                <a:latin typeface="Aptos" panose="020B0004020202020204" pitchFamily="34" charset="0"/>
                <a:ea typeface="Aptos" panose="020B0004020202020204" pitchFamily="34" charset="0"/>
                <a:cs typeface="Times New Roman" panose="02020603050405020304" pitchFamily="18" charset="0"/>
              </a:rPr>
              <a:t>- Organiser une promenade dans la galerie/journée de présentation au cours de laquelle les élèves partagent leurs idées.  Cela peut inclure les diagrammes, les explications, les présentations multimédias et les œuvres d'art réalisées au cours de cette unité.  Effectuez une auto-évaluation en remplissant une grille d'évaluation pour vous-même et pour un camarade sur la base de votre tâche culminante.</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fr-CA" sz="2200" b="1" kern="100" dirty="0">
                <a:effectLst/>
                <a:latin typeface="Aptos" panose="020B0004020202020204" pitchFamily="34" charset="0"/>
                <a:ea typeface="Aptos" panose="020B0004020202020204" pitchFamily="34" charset="0"/>
                <a:cs typeface="Times New Roman" panose="02020603050405020304" pitchFamily="18" charset="0"/>
              </a:rPr>
              <a:t>TOUS LES JOURS </a:t>
            </a:r>
            <a:r>
              <a:rPr lang="fr-CA" sz="2200" kern="100" dirty="0">
                <a:effectLst/>
                <a:latin typeface="Aptos" panose="020B0004020202020204" pitchFamily="34" charset="0"/>
                <a:ea typeface="Aptos" panose="020B0004020202020204" pitchFamily="34" charset="0"/>
                <a:cs typeface="Times New Roman" panose="02020603050405020304" pitchFamily="18" charset="0"/>
              </a:rPr>
              <a:t>:  prenez un journal et/ou un carnet de croquis pour y consigner vos pensées et vos idées.  Utilisez l</a:t>
            </a:r>
            <a:r>
              <a:rPr lang="en-US" sz="2200" kern="100" dirty="0">
                <a:effectLst/>
                <a:latin typeface="Aptos" panose="020B0004020202020204" pitchFamily="34" charset="0"/>
                <a:ea typeface="Aptos" panose="020B0004020202020204" pitchFamily="34" charset="0"/>
                <a:cs typeface="Times New Roman" panose="02020603050405020304" pitchFamily="18" charset="0"/>
              </a:rPr>
              <a:t>'</a:t>
            </a:r>
            <a:r>
              <a:rPr lang="en-US" sz="2200" kern="100" dirty="0" err="1">
                <a:effectLst/>
                <a:latin typeface="Aptos" panose="020B0004020202020204" pitchFamily="34" charset="0"/>
                <a:ea typeface="Aptos" panose="020B0004020202020204" pitchFamily="34" charset="0"/>
                <a:cs typeface="Times New Roman" panose="02020603050405020304" pitchFamily="18" charset="0"/>
              </a:rPr>
              <a:t>écriture</a:t>
            </a:r>
            <a:r>
              <a:rPr lang="en-US" sz="2200" kern="100" dirty="0">
                <a:effectLst/>
                <a:latin typeface="Aptos" panose="020B0004020202020204" pitchFamily="34" charset="0"/>
                <a:ea typeface="Aptos" panose="020B0004020202020204" pitchFamily="34" charset="0"/>
                <a:cs typeface="Times New Roman" panose="02020603050405020304" pitchFamily="18" charset="0"/>
              </a:rPr>
              <a:t> au fil de </a:t>
            </a:r>
            <a:r>
              <a:rPr lang="en-US" sz="2200" kern="100" dirty="0" err="1">
                <a:effectLst/>
                <a:latin typeface="Aptos" panose="020B0004020202020204" pitchFamily="34" charset="0"/>
                <a:ea typeface="Aptos" panose="020B0004020202020204" pitchFamily="34" charset="0"/>
                <a:cs typeface="Times New Roman" panose="02020603050405020304" pitchFamily="18" charset="0"/>
              </a:rPr>
              <a:t>l'eau</a:t>
            </a:r>
            <a:r>
              <a:rPr lang="en-US" sz="2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200" kern="100" dirty="0" err="1">
                <a:effectLst/>
                <a:latin typeface="Aptos" panose="020B0004020202020204" pitchFamily="34" charset="0"/>
                <a:ea typeface="Aptos" panose="020B0004020202020204" pitchFamily="34" charset="0"/>
                <a:cs typeface="Times New Roman" panose="02020603050405020304" pitchFamily="18" charset="0"/>
              </a:rPr>
              <a:t>ici</a:t>
            </a:r>
            <a:r>
              <a:rPr lang="en-US" sz="2200" kern="100" dirty="0">
                <a:effectLst/>
                <a:latin typeface="Aptos" panose="020B0004020202020204" pitchFamily="34" charset="0"/>
                <a:ea typeface="Aptos" panose="020B0004020202020204" pitchFamily="34" charset="0"/>
                <a:cs typeface="Times New Roman" panose="02020603050405020304" pitchFamily="18" charset="0"/>
              </a:rPr>
              <a:t>.</a:t>
            </a:r>
          </a:p>
          <a:p>
            <a:pPr lvl="1"/>
            <a:endParaRPr lang="en-US" dirty="0"/>
          </a:p>
        </p:txBody>
      </p:sp>
    </p:spTree>
    <p:extLst>
      <p:ext uri="{BB962C8B-B14F-4D97-AF65-F5344CB8AC3E}">
        <p14:creationId xmlns:p14="http://schemas.microsoft.com/office/powerpoint/2010/main" val="118667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150" name="Group 5149">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5151" name="Freeform: Shape 5150">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52" name="Oval 5151">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53" name="Oval 5152">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54" name="Freeform: Shape 5153">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useBgFill="1">
        <p:nvSpPr>
          <p:cNvPr id="5156" name="Rectangle 5155">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BAC361-0D7A-DC05-86B5-6DD77D322F5B}"/>
              </a:ext>
            </a:extLst>
          </p:cNvPr>
          <p:cNvSpPr>
            <a:spLocks noGrp="1"/>
          </p:cNvSpPr>
          <p:nvPr>
            <p:ph type="title"/>
          </p:nvPr>
        </p:nvSpPr>
        <p:spPr>
          <a:xfrm>
            <a:off x="363888" y="545321"/>
            <a:ext cx="3565524" cy="1997855"/>
          </a:xfrm>
        </p:spPr>
        <p:txBody>
          <a:bodyPr vert="horz" wrap="square" lIns="0" tIns="0" rIns="0" bIns="0" rtlCol="0" anchor="b" anchorCtr="0">
            <a:normAutofit/>
          </a:bodyPr>
          <a:lstStyle/>
          <a:p>
            <a:pPr>
              <a:lnSpc>
                <a:spcPct val="100000"/>
              </a:lnSpc>
            </a:pPr>
            <a:r>
              <a:rPr lang="en-US" sz="4800" b="1" kern="1200" dirty="0">
                <a:solidFill>
                  <a:schemeClr val="tx1"/>
                </a:solidFill>
                <a:latin typeface="Arial" panose="020B0604020202020204" pitchFamily="34" charset="0"/>
                <a:cs typeface="Arial" panose="020B0604020202020204" pitchFamily="34" charset="0"/>
              </a:rPr>
              <a:t>Merci!</a:t>
            </a:r>
            <a:endParaRPr lang="en-US" sz="4800" kern="1200"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BE98EFF-197D-3136-70B9-7BBD30A48931}"/>
              </a:ext>
            </a:extLst>
          </p:cNvPr>
          <p:cNvSpPr>
            <a:spLocks noGrp="1"/>
          </p:cNvSpPr>
          <p:nvPr>
            <p:ph idx="1"/>
          </p:nvPr>
        </p:nvSpPr>
        <p:spPr>
          <a:xfrm>
            <a:off x="363888" y="2677306"/>
            <a:ext cx="4234098" cy="3415519"/>
          </a:xfrm>
        </p:spPr>
        <p:txBody>
          <a:bodyPr vert="horz" wrap="square" lIns="0" tIns="0" rIns="0" bIns="0" rtlCol="0" anchor="t">
            <a:normAutofit/>
          </a:bodyPr>
          <a:lstStyle/>
          <a:p>
            <a:r>
              <a:rPr lang="en-US" sz="2000" dirty="0">
                <a:solidFill>
                  <a:schemeClr val="tx1">
                    <a:alpha val="60000"/>
                  </a:schemeClr>
                </a:solidFill>
              </a:rPr>
              <a:t>Elizabeth Morgan</a:t>
            </a:r>
          </a:p>
          <a:p>
            <a:r>
              <a:rPr lang="en-US" sz="2000" dirty="0">
                <a:solidFill>
                  <a:schemeClr val="tx1">
                    <a:alpha val="60000"/>
                  </a:schemeClr>
                </a:solidFill>
              </a:rPr>
              <a:t>Year 2 Teacher Candidate (P/J – FSL)</a:t>
            </a:r>
          </a:p>
          <a:p>
            <a:r>
              <a:rPr lang="en-US" sz="2000" dirty="0">
                <a:solidFill>
                  <a:schemeClr val="tx1">
                    <a:alpha val="60000"/>
                  </a:schemeClr>
                </a:solidFill>
              </a:rPr>
              <a:t>Faculty of Education, Western University</a:t>
            </a:r>
          </a:p>
          <a:p>
            <a:r>
              <a:rPr lang="en-US" sz="2000" dirty="0">
                <a:solidFill>
                  <a:schemeClr val="tx1">
                    <a:alpha val="60000"/>
                  </a:schemeClr>
                </a:solidFill>
              </a:rPr>
              <a:t>emorgan@uwo.ca</a:t>
            </a:r>
          </a:p>
          <a:p>
            <a:pPr indent="-228600">
              <a:buFont typeface="Arial" panose="020B0604020202020204" pitchFamily="34" charset="0"/>
              <a:buChar char="•"/>
            </a:pPr>
            <a:endParaRPr lang="en-US" sz="1600" dirty="0">
              <a:solidFill>
                <a:schemeClr val="tx1">
                  <a:alpha val="60000"/>
                </a:schemeClr>
              </a:solidFill>
            </a:endParaRPr>
          </a:p>
        </p:txBody>
      </p:sp>
      <p:pic>
        <p:nvPicPr>
          <p:cNvPr id="5122" name="Picture 2" descr="Climate Change: What Is It and How Does ...">
            <a:extLst>
              <a:ext uri="{FF2B5EF4-FFF2-40B4-BE49-F238E27FC236}">
                <a16:creationId xmlns:a16="http://schemas.microsoft.com/office/drawing/2014/main" id="{B1A6FCEF-306C-22FC-2919-255B8F83B4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813" r="1" b="1"/>
          <a:stretch/>
        </p:blipFill>
        <p:spPr bwMode="auto">
          <a:xfrm>
            <a:off x="4550896" y="-3"/>
            <a:ext cx="7641102" cy="3429002"/>
          </a:xfrm>
          <a:custGeom>
            <a:avLst/>
            <a:gdLst/>
            <a:ahLst/>
            <a:cxnLst/>
            <a:rect l="l" t="t" r="r" b="b"/>
            <a:pathLst>
              <a:path w="7641102" h="3429002">
                <a:moveTo>
                  <a:pt x="0" y="0"/>
                </a:moveTo>
                <a:lnTo>
                  <a:pt x="7641102" y="0"/>
                </a:lnTo>
                <a:lnTo>
                  <a:pt x="7641102" y="3429002"/>
                </a:lnTo>
                <a:lnTo>
                  <a:pt x="0" y="3429002"/>
                </a:lnTo>
                <a:close/>
              </a:path>
            </a:pathLst>
          </a:custGeom>
          <a:noFill/>
          <a:extLst>
            <a:ext uri="{909E8E84-426E-40DD-AFC4-6F175D3DCCD1}">
              <a14:hiddenFill xmlns:a14="http://schemas.microsoft.com/office/drawing/2010/main">
                <a:solidFill>
                  <a:srgbClr val="FFFFFF"/>
                </a:solidFill>
              </a14:hiddenFill>
            </a:ext>
          </a:extLst>
        </p:spPr>
      </p:pic>
      <p:pic>
        <p:nvPicPr>
          <p:cNvPr id="25" name="Picture Placeholder 24" descr="A close-up of a network">
            <a:extLst>
              <a:ext uri="{FF2B5EF4-FFF2-40B4-BE49-F238E27FC236}">
                <a16:creationId xmlns:a16="http://schemas.microsoft.com/office/drawing/2014/main" id="{41A1C574-72C6-642F-E4D2-FF0C993AEF7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0126" r="-2" b="36006"/>
          <a:stretch/>
        </p:blipFill>
        <p:spPr>
          <a:xfrm>
            <a:off x="4550902" y="3428999"/>
            <a:ext cx="7641101" cy="3429002"/>
          </a:xfrm>
          <a:custGeom>
            <a:avLst/>
            <a:gdLst/>
            <a:ahLst/>
            <a:cxnLst/>
            <a:rect l="l" t="t" r="r" b="b"/>
            <a:pathLst>
              <a:path w="7641101" h="3429001">
                <a:moveTo>
                  <a:pt x="0" y="0"/>
                </a:moveTo>
                <a:lnTo>
                  <a:pt x="7641101" y="0"/>
                </a:lnTo>
                <a:lnTo>
                  <a:pt x="7641101" y="3429001"/>
                </a:lnTo>
                <a:lnTo>
                  <a:pt x="0" y="3429001"/>
                </a:lnTo>
                <a:close/>
              </a:path>
            </a:pathLst>
          </a:custGeom>
        </p:spPr>
      </p:pic>
      <p:sp>
        <p:nvSpPr>
          <p:cNvPr id="5158" name="Rectangle 5157">
            <a:extLst>
              <a:ext uri="{FF2B5EF4-FFF2-40B4-BE49-F238E27FC236}">
                <a16:creationId xmlns:a16="http://schemas.microsoft.com/office/drawing/2014/main" id="{6FF3A87B-2255-45E0-A551-C11FAF932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8" y="5773729"/>
            <a:ext cx="7641102"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7630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034E89-1952-5288-08A0-70A4A73BE39E}"/>
              </a:ext>
            </a:extLst>
          </p:cNvPr>
          <p:cNvSpPr>
            <a:spLocks noGrp="1"/>
          </p:cNvSpPr>
          <p:nvPr>
            <p:ph type="ctrTitle"/>
          </p:nvPr>
        </p:nvSpPr>
        <p:spPr>
          <a:noFill/>
        </p:spPr>
        <p:txBody>
          <a:bodyPr anchor="ctr"/>
          <a:lstStyle/>
          <a:p>
            <a:r>
              <a:rPr lang="fr-CA" b="1" kern="100" dirty="0">
                <a:latin typeface="Aptos" panose="020B0004020202020204" pitchFamily="34" charset="0"/>
                <a:cs typeface="Times New Roman" panose="02020603050405020304" pitchFamily="18" charset="0"/>
              </a:rPr>
              <a:t>Allons-y!</a:t>
            </a:r>
            <a:endParaRPr lang="en-US" dirty="0"/>
          </a:p>
        </p:txBody>
      </p:sp>
      <p:pic>
        <p:nvPicPr>
          <p:cNvPr id="11" name="Picture Placeholder 15" descr="Data points digital background">
            <a:extLst>
              <a:ext uri="{FF2B5EF4-FFF2-40B4-BE49-F238E27FC236}">
                <a16:creationId xmlns:a16="http://schemas.microsoft.com/office/drawing/2014/main" id="{A496DCE5-C34A-22C2-A9D8-E90DFC8CE86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t="52" b="52"/>
          <a:stretch/>
        </p:blipFill>
        <p:spPr/>
      </p:pic>
    </p:spTree>
    <p:extLst>
      <p:ext uri="{BB962C8B-B14F-4D97-AF65-F5344CB8AC3E}">
        <p14:creationId xmlns:p14="http://schemas.microsoft.com/office/powerpoint/2010/main" val="1839748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ABE40-AA00-F366-A36A-B3F1AADBF025}"/>
              </a:ext>
            </a:extLst>
          </p:cNvPr>
          <p:cNvSpPr>
            <a:spLocks noGrp="1"/>
          </p:cNvSpPr>
          <p:nvPr>
            <p:ph type="ctrTitle"/>
          </p:nvPr>
        </p:nvSpPr>
        <p:spPr>
          <a:xfrm>
            <a:off x="550863" y="196900"/>
            <a:ext cx="4159160" cy="1941616"/>
          </a:xfrm>
          <a:noFill/>
        </p:spPr>
        <p:txBody>
          <a:bodyPr>
            <a:noAutofit/>
          </a:bodyPr>
          <a:lstStyle/>
          <a:p>
            <a:r>
              <a:rPr lang="fr-CA" sz="4000" b="1" kern="100" dirty="0">
                <a:effectLst/>
                <a:latin typeface="Aptos" panose="020B0004020202020204" pitchFamily="34" charset="0"/>
                <a:ea typeface="Aptos" panose="020B0004020202020204" pitchFamily="34" charset="0"/>
                <a:cs typeface="Times New Roman" panose="02020603050405020304" pitchFamily="18" charset="0"/>
              </a:rPr>
              <a:t>RESSOURCES :</a:t>
            </a:r>
            <a:br>
              <a:rPr lang="en-US" sz="40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72446868-83F0-CEEF-5E60-6D55C93B523F}"/>
              </a:ext>
            </a:extLst>
          </p:cNvPr>
          <p:cNvSpPr>
            <a:spLocks noGrp="1"/>
          </p:cNvSpPr>
          <p:nvPr>
            <p:ph type="subTitle" idx="1"/>
          </p:nvPr>
        </p:nvSpPr>
        <p:spPr>
          <a:xfrm>
            <a:off x="550863" y="1705896"/>
            <a:ext cx="7033400" cy="4555119"/>
          </a:xfrm>
          <a:noFill/>
        </p:spPr>
        <p:txBody>
          <a:bodyPr/>
          <a:lstStyle/>
          <a:p>
            <a:pPr marL="0" marR="0">
              <a:lnSpc>
                <a:spcPct val="115000"/>
              </a:lnSpc>
              <a:spcAft>
                <a:spcPts val="800"/>
              </a:spcAft>
            </a:pPr>
            <a:r>
              <a:rPr lang="fr-CA" sz="1800" b="1" kern="100" dirty="0">
                <a:effectLst/>
                <a:latin typeface="Aptos" panose="020B0004020202020204" pitchFamily="34" charset="0"/>
                <a:ea typeface="Aptos" panose="020B0004020202020204" pitchFamily="34" charset="0"/>
                <a:cs typeface="Times New Roman" panose="02020603050405020304" pitchFamily="18" charset="0"/>
              </a:rPr>
              <a:t>RESSOURCES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fr-CA" sz="1800" b="1" kern="100" dirty="0">
                <a:effectLst/>
                <a:latin typeface="Aptos" panose="020B0004020202020204" pitchFamily="34" charset="0"/>
                <a:ea typeface="Aptos" panose="020B0004020202020204" pitchFamily="34" charset="0"/>
                <a:cs typeface="Times New Roman" panose="02020603050405020304" pitchFamily="18" charset="0"/>
              </a:rPr>
              <a:t>Manuel de l'IB</a:t>
            </a:r>
            <a:r>
              <a:rPr lang="fr-CA" sz="1800" kern="100" dirty="0">
                <a:effectLst/>
                <a:latin typeface="Aptos" panose="020B0004020202020204" pitchFamily="34" charset="0"/>
                <a:ea typeface="Aptos" panose="020B0004020202020204" pitchFamily="34" charset="0"/>
                <a:cs typeface="Times New Roman" panose="02020603050405020304" pitchFamily="18" charset="0"/>
              </a:rPr>
              <a:t> p. 386-410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TV5MONDE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solidFill>
                  <a:srgbClr val="215F9A"/>
                </a:solidFill>
                <a:effectLst/>
                <a:latin typeface="Aptos" panose="020B0004020202020204" pitchFamily="34" charset="0"/>
                <a:ea typeface="Aptos" panose="020B0004020202020204" pitchFamily="34" charset="0"/>
                <a:cs typeface="Times New Roman" panose="02020603050405020304" pitchFamily="18" charset="0"/>
              </a:rPr>
              <a:t>: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https://enseigner.tv5monde.com/fiches-pedagogiques-fle/un-monde-sans-frontiere-cest-possible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(B1, FLS)</a:t>
            </a:r>
          </a:p>
          <a:p>
            <a:pPr marL="0" marR="0">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TFO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https://www.tfo.org/serie/innover-pour-sauver/002960630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fr-CA" sz="1800" b="1" kern="100" dirty="0">
                <a:effectLst/>
                <a:latin typeface="Aptos" panose="020B0004020202020204" pitchFamily="34" charset="0"/>
                <a:ea typeface="Aptos" panose="020B0004020202020204" pitchFamily="34" charset="0"/>
                <a:cs typeface="Times New Roman" panose="02020603050405020304" pitchFamily="18" charset="0"/>
              </a:rPr>
              <a:t>ARTICLE</a:t>
            </a:r>
            <a:r>
              <a:rPr lang="fr-CA"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fr-CA"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https://www.onegreenplanet.org/environment/french-artist-creates-an-eye-opening-depiction-of-what-the-world-will-look-like-post-climate-change/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2050" name="Picture 2" descr="TV5MONDE - YouTube">
            <a:extLst>
              <a:ext uri="{FF2B5EF4-FFF2-40B4-BE49-F238E27FC236}">
                <a16:creationId xmlns:a16="http://schemas.microsoft.com/office/drawing/2014/main" id="{7B02B282-7BD0-06A9-3F84-9AEB4A8D2484}"/>
              </a:ext>
            </a:extLst>
          </p:cNvPr>
          <p:cNvPicPr>
            <a:picLocks noGrp="1" noChangeAspect="1" noChangeArrowheads="1"/>
          </p:cNvPicPr>
          <p:nvPr>
            <p:ph type="pic" sz="quarter" idx="13"/>
          </p:nvPr>
        </p:nvPicPr>
        <p:blipFill>
          <a:blip r:embed="rId6">
            <a:extLst>
              <a:ext uri="{28A0092B-C50C-407E-A947-70E740481C1C}">
                <a14:useLocalDpi xmlns:a14="http://schemas.microsoft.com/office/drawing/2010/main" val="0"/>
              </a:ext>
            </a:extLst>
          </a:blip>
          <a:srcRect/>
          <a:stretch>
            <a:fillRect/>
          </a:stretch>
        </p:blipFill>
        <p:spPr bwMode="auto">
          <a:xfrm>
            <a:off x="9873956" y="330828"/>
            <a:ext cx="1767181" cy="17671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oupe Média TFO — Wikipédia">
            <a:extLst>
              <a:ext uri="{FF2B5EF4-FFF2-40B4-BE49-F238E27FC236}">
                <a16:creationId xmlns:a16="http://schemas.microsoft.com/office/drawing/2014/main" id="{7AA65CED-39FD-8721-2D4B-6A39986756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88193" y="4793622"/>
            <a:ext cx="2628900" cy="17335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rench Painter, Artist in Striped Shirt ...">
            <a:extLst>
              <a:ext uri="{FF2B5EF4-FFF2-40B4-BE49-F238E27FC236}">
                <a16:creationId xmlns:a16="http://schemas.microsoft.com/office/drawing/2014/main" id="{75B255A0-5B28-7F90-1B26-28EC774A86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40643" y="2328862"/>
            <a:ext cx="2076450"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592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2343A-9CB0-F2AD-EF62-5DEE3E97F956}"/>
              </a:ext>
            </a:extLst>
          </p:cNvPr>
          <p:cNvSpPr>
            <a:spLocks noGrp="1"/>
          </p:cNvSpPr>
          <p:nvPr>
            <p:ph type="title"/>
          </p:nvPr>
        </p:nvSpPr>
        <p:spPr/>
        <p:txBody>
          <a:bodyPr/>
          <a:lstStyle/>
          <a:p>
            <a:r>
              <a:rPr lang="fr-CA" sz="4000" b="1" kern="100" dirty="0">
                <a:effectLst/>
                <a:latin typeface="Aptos" panose="020B0004020202020204" pitchFamily="34" charset="0"/>
                <a:ea typeface="Aptos" panose="020B0004020202020204" pitchFamily="34" charset="0"/>
                <a:cs typeface="Times New Roman" panose="02020603050405020304" pitchFamily="18" charset="0"/>
              </a:rPr>
              <a:t>ACTIVITÉS :</a:t>
            </a:r>
            <a:br>
              <a:rPr lang="en-US" sz="40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1C6744DD-5BC8-42C8-4313-13CE95ED575B}"/>
              </a:ext>
            </a:extLst>
          </p:cNvPr>
          <p:cNvSpPr>
            <a:spLocks noGrp="1"/>
          </p:cNvSpPr>
          <p:nvPr>
            <p:ph idx="1"/>
          </p:nvPr>
        </p:nvSpPr>
        <p:spPr>
          <a:xfrm>
            <a:off x="581342" y="1032387"/>
            <a:ext cx="11468090" cy="5327139"/>
          </a:xfrm>
        </p:spPr>
        <p:txBody>
          <a:bodyPr>
            <a:normAutofit lnSpcReduction="10000"/>
          </a:bodyPr>
          <a:lstStyle/>
          <a:p>
            <a:pPr marL="342900" marR="0" lvl="0" indent="-342900">
              <a:lnSpc>
                <a:spcPct val="115000"/>
              </a:lnSpc>
              <a:spcAft>
                <a:spcPts val="800"/>
              </a:spcAft>
              <a:buClr>
                <a:srgbClr val="0E2841"/>
              </a:buClr>
              <a:buFont typeface="+mj-lt"/>
              <a:buAutoNum type="arabicPeriod"/>
            </a:pPr>
            <a:r>
              <a:rPr lang="fr-CA" sz="2000" kern="100" dirty="0">
                <a:solidFill>
                  <a:srgbClr val="215F9A"/>
                </a:solidFill>
                <a:effectLst/>
                <a:latin typeface="Aptos" panose="020B0004020202020204" pitchFamily="34" charset="0"/>
                <a:ea typeface="Aptos" panose="020B0004020202020204" pitchFamily="34" charset="0"/>
                <a:cs typeface="Times New Roman" panose="02020603050405020304" pitchFamily="18" charset="0"/>
              </a:rPr>
              <a:t>1.  Regardez l'émission de TV5Monde</a:t>
            </a:r>
            <a:r>
              <a:rPr lang="fr-CA" sz="2000" kern="100" dirty="0">
                <a:effectLst/>
                <a:latin typeface="Aptos" panose="020B0004020202020204" pitchFamily="34" charset="0"/>
                <a:ea typeface="Aptos" panose="020B0004020202020204" pitchFamily="34" charset="0"/>
                <a:cs typeface="Times New Roman" panose="02020603050405020304" pitchFamily="18" charset="0"/>
              </a:rPr>
              <a:t>.  Organisez une discussion de groupe sur ce que signifie l'absence de frontières ou le dépassement des frontières.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Aft>
                <a:spcPts val="800"/>
              </a:spcAft>
              <a:buNone/>
            </a:pPr>
            <a:r>
              <a:rPr lang="fr-CA" sz="2000" u="sng" kern="100" dirty="0">
                <a:effectLst/>
                <a:latin typeface="Aptos" panose="020B0004020202020204" pitchFamily="34" charset="0"/>
                <a:ea typeface="Aptos" panose="020B0004020202020204" pitchFamily="34" charset="0"/>
                <a:cs typeface="Times New Roman" panose="02020603050405020304" pitchFamily="18" charset="0"/>
              </a:rPr>
              <a:t>Questions pour la discussion en groupe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Aft>
                <a:spcPts val="800"/>
              </a:spcAft>
              <a:buNone/>
            </a:pPr>
            <a:r>
              <a:rPr lang="fr-CA" sz="2000" kern="100" dirty="0">
                <a:effectLst/>
                <a:latin typeface="Aptos" panose="020B0004020202020204" pitchFamily="34" charset="0"/>
                <a:ea typeface="Aptos" panose="020B0004020202020204" pitchFamily="34" charset="0"/>
                <a:cs typeface="Times New Roman" panose="02020603050405020304" pitchFamily="18" charset="0"/>
              </a:rPr>
              <a:t>- Que pouvons-nous faire pour protéger notre planète indépendamment des différences politiques ou socio-économiques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Aft>
                <a:spcPts val="800"/>
              </a:spcAft>
              <a:buNone/>
            </a:pPr>
            <a:r>
              <a:rPr lang="fr-CA" sz="2000" kern="100" dirty="0">
                <a:effectLst/>
                <a:latin typeface="Aptos" panose="020B0004020202020204" pitchFamily="34" charset="0"/>
                <a:ea typeface="Aptos" panose="020B0004020202020204" pitchFamily="34" charset="0"/>
                <a:cs typeface="Times New Roman" panose="02020603050405020304" pitchFamily="18" charset="0"/>
              </a:rPr>
              <a:t>- Comment la culture et la religion influencent-elles la façon dont nous prenons soin de notre planète ?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Aft>
                <a:spcPts val="800"/>
              </a:spcAft>
              <a:buNone/>
            </a:pPr>
            <a:r>
              <a:rPr lang="fr-CA" sz="2000" kern="100" dirty="0">
                <a:effectLst/>
                <a:latin typeface="Aptos" panose="020B0004020202020204" pitchFamily="34" charset="0"/>
                <a:ea typeface="Aptos" panose="020B0004020202020204" pitchFamily="34" charset="0"/>
                <a:cs typeface="Times New Roman" panose="02020603050405020304" pitchFamily="18" charset="0"/>
              </a:rPr>
              <a:t>- Qu'est-ce qui nous motive, en tant qu'êtres humains, à prendre soin de notre environnement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Aft>
                <a:spcPts val="800"/>
              </a:spcAft>
              <a:buNone/>
            </a:pPr>
            <a:r>
              <a:rPr lang="fr-CA" sz="2000" kern="100" dirty="0">
                <a:effectLst/>
                <a:latin typeface="Aptos" panose="020B0004020202020204" pitchFamily="34" charset="0"/>
                <a:ea typeface="Aptos" panose="020B0004020202020204" pitchFamily="34" charset="0"/>
                <a:cs typeface="Times New Roman" panose="02020603050405020304" pitchFamily="18" charset="0"/>
              </a:rPr>
              <a:t>- Quels sont les avantages ou la valeur que vous trouvez à faire l'effort de travailler au-delà des frontières pour notre planète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Aft>
                <a:spcPts val="800"/>
              </a:spcAft>
              <a:buNone/>
            </a:pPr>
            <a:r>
              <a:rPr lang="fr-CA" sz="2000" kern="100" dirty="0">
                <a:effectLst/>
                <a:latin typeface="Aptos" panose="020B0004020202020204" pitchFamily="34" charset="0"/>
                <a:ea typeface="Aptos" panose="020B0004020202020204" pitchFamily="34" charset="0"/>
                <a:cs typeface="Times New Roman" panose="02020603050405020304" pitchFamily="18" charset="0"/>
              </a:rPr>
              <a:t>- Comment lanceriez-vous un mouvement qui transcende les frontières ?  Comment s'appellerait-il et quels seraient ses objectifs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52841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F788B-8FC1-F124-7E4B-39D4E3824B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208C6F-E5CF-A266-9D73-01AB9B28B02B}"/>
              </a:ext>
            </a:extLst>
          </p:cNvPr>
          <p:cNvSpPr>
            <a:spLocks noGrp="1"/>
          </p:cNvSpPr>
          <p:nvPr>
            <p:ph type="title"/>
          </p:nvPr>
        </p:nvSpPr>
        <p:spPr/>
        <p:txBody>
          <a:bodyPr/>
          <a:lstStyle/>
          <a:p>
            <a:r>
              <a:rPr lang="fr-CA" sz="4000" b="1" kern="100" dirty="0">
                <a:effectLst/>
                <a:latin typeface="Aptos" panose="020B0004020202020204" pitchFamily="34" charset="0"/>
                <a:ea typeface="Aptos" panose="020B0004020202020204" pitchFamily="34" charset="0"/>
                <a:cs typeface="Times New Roman" panose="02020603050405020304" pitchFamily="18" charset="0"/>
              </a:rPr>
              <a:t>ACTIVITÉS :</a:t>
            </a:r>
            <a:br>
              <a:rPr lang="en-US" sz="40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B14C245C-CA7A-161B-9B09-639A308CF849}"/>
              </a:ext>
            </a:extLst>
          </p:cNvPr>
          <p:cNvSpPr>
            <a:spLocks noGrp="1"/>
          </p:cNvSpPr>
          <p:nvPr>
            <p:ph idx="1"/>
          </p:nvPr>
        </p:nvSpPr>
        <p:spPr>
          <a:xfrm>
            <a:off x="550862" y="1530861"/>
            <a:ext cx="11468090" cy="5327139"/>
          </a:xfrm>
        </p:spPr>
        <p:txBody>
          <a:bodyPr>
            <a:normAutofit/>
          </a:bodyPr>
          <a:lstStyle/>
          <a:p>
            <a:pPr marL="0" indent="0">
              <a:buNone/>
            </a:pPr>
            <a:r>
              <a:rPr lang="fr-CA" sz="2000" kern="100" dirty="0">
                <a:solidFill>
                  <a:srgbClr val="215F9A"/>
                </a:solidFill>
                <a:effectLst/>
                <a:latin typeface="Aptos" panose="020B0004020202020204" pitchFamily="34" charset="0"/>
                <a:ea typeface="Aptos" panose="020B0004020202020204" pitchFamily="34" charset="0"/>
                <a:cs typeface="Times New Roman" panose="02020603050405020304" pitchFamily="18" charset="0"/>
              </a:rPr>
              <a:t>2. Lisez l'article sur l'artiste français. </a:t>
            </a:r>
            <a:r>
              <a:rPr lang="fr-CA" sz="2000" kern="100" dirty="0">
                <a:effectLst/>
                <a:latin typeface="Aptos" panose="020B0004020202020204" pitchFamily="34" charset="0"/>
                <a:ea typeface="Aptos" panose="020B0004020202020204" pitchFamily="34" charset="0"/>
                <a:cs typeface="Times New Roman" panose="02020603050405020304" pitchFamily="18" charset="0"/>
              </a:rPr>
              <a:t>Choisissez une œuvre de Fabien </a:t>
            </a:r>
            <a:r>
              <a:rPr lang="fr-CA" sz="2000" i="1" kern="100" dirty="0" err="1">
                <a:effectLst/>
                <a:latin typeface="Aptos" panose="020B0004020202020204" pitchFamily="34" charset="0"/>
                <a:ea typeface="Aptos" panose="020B0004020202020204" pitchFamily="34" charset="0"/>
                <a:cs typeface="Times New Roman" panose="02020603050405020304" pitchFamily="18" charset="0"/>
              </a:rPr>
              <a:t>Barrau</a:t>
            </a:r>
            <a:r>
              <a:rPr lang="fr-CA" sz="2000" kern="100" dirty="0">
                <a:effectLst/>
                <a:latin typeface="Aptos" panose="020B0004020202020204" pitchFamily="34" charset="0"/>
                <a:ea typeface="Aptos" panose="020B0004020202020204" pitchFamily="34" charset="0"/>
                <a:cs typeface="Times New Roman" panose="02020603050405020304" pitchFamily="18" charset="0"/>
              </a:rPr>
              <a:t>. Analysez-la. Rédigez une réflexion écrite individuelle sur le changement climatique et sur ce que cette œuvre d'art vous dit à propos des effets du changement climatique. </a:t>
            </a:r>
          </a:p>
          <a:p>
            <a:pPr marL="0" indent="0">
              <a:buNone/>
            </a:pPr>
            <a:r>
              <a:rPr lang="fr-CA" sz="2000" kern="100" dirty="0">
                <a:effectLst/>
                <a:latin typeface="Aptos" panose="020B0004020202020204" pitchFamily="34" charset="0"/>
                <a:ea typeface="Aptos" panose="020B0004020202020204" pitchFamily="34" charset="0"/>
                <a:cs typeface="Times New Roman" panose="02020603050405020304" pitchFamily="18" charset="0"/>
              </a:rPr>
              <a:t>Si vous avez les temps, créez une image numérique ou dessinée quelque chose qui reflète votre position ou vos pensées sur les effets du changement climatique.</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3074" name="Picture 2" descr="Fabien Barrau uses drone shots to ...">
            <a:extLst>
              <a:ext uri="{FF2B5EF4-FFF2-40B4-BE49-F238E27FC236}">
                <a16:creationId xmlns:a16="http://schemas.microsoft.com/office/drawing/2014/main" id="{17AD4926-5A5F-AA41-B6B9-5948669C35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644" y="3257417"/>
            <a:ext cx="2645659" cy="3303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380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573F3-7955-2C43-9AA4-30561147E1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FF43C4-32D5-ABA9-062C-C69F33B093AC}"/>
              </a:ext>
            </a:extLst>
          </p:cNvPr>
          <p:cNvSpPr>
            <a:spLocks noGrp="1"/>
          </p:cNvSpPr>
          <p:nvPr>
            <p:ph type="title"/>
          </p:nvPr>
        </p:nvSpPr>
        <p:spPr/>
        <p:txBody>
          <a:bodyPr/>
          <a:lstStyle/>
          <a:p>
            <a:r>
              <a:rPr lang="fr-CA" sz="4000" b="1" kern="100" dirty="0">
                <a:effectLst/>
                <a:latin typeface="Aptos" panose="020B0004020202020204" pitchFamily="34" charset="0"/>
                <a:ea typeface="Aptos" panose="020B0004020202020204" pitchFamily="34" charset="0"/>
                <a:cs typeface="Times New Roman" panose="02020603050405020304" pitchFamily="18" charset="0"/>
              </a:rPr>
              <a:t>ACTIVITÉS :</a:t>
            </a:r>
            <a:br>
              <a:rPr lang="en-US" sz="40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9196892D-A7F2-49FC-0A6A-0610DECB09D6}"/>
              </a:ext>
            </a:extLst>
          </p:cNvPr>
          <p:cNvSpPr>
            <a:spLocks noGrp="1"/>
          </p:cNvSpPr>
          <p:nvPr>
            <p:ph idx="1"/>
          </p:nvPr>
        </p:nvSpPr>
        <p:spPr>
          <a:xfrm>
            <a:off x="511278" y="1253613"/>
            <a:ext cx="11468912" cy="5327139"/>
          </a:xfrm>
        </p:spPr>
        <p:txBody>
          <a:bodyPr>
            <a:normAutofit/>
          </a:bodyPr>
          <a:lstStyle/>
          <a:p>
            <a:pPr marL="0" marR="0" indent="0">
              <a:lnSpc>
                <a:spcPct val="115000"/>
              </a:lnSpc>
              <a:spcAft>
                <a:spcPts val="800"/>
              </a:spcAft>
              <a:buNone/>
            </a:pPr>
            <a:r>
              <a:rPr lang="fr-CA" kern="100" dirty="0">
                <a:solidFill>
                  <a:srgbClr val="215F9A"/>
                </a:solidFill>
                <a:effectLst/>
                <a:latin typeface="Aptos" panose="020B0004020202020204" pitchFamily="34" charset="0"/>
                <a:ea typeface="Aptos" panose="020B0004020202020204" pitchFamily="34" charset="0"/>
                <a:cs typeface="Times New Roman" panose="02020603050405020304" pitchFamily="18" charset="0"/>
              </a:rPr>
              <a:t>3. Regardez </a:t>
            </a:r>
            <a:r>
              <a:rPr lang="fr-CA" i="1" kern="100" dirty="0">
                <a:solidFill>
                  <a:srgbClr val="215F9A"/>
                </a:solidFill>
                <a:effectLst/>
                <a:latin typeface="Aptos" panose="020B0004020202020204" pitchFamily="34" charset="0"/>
                <a:ea typeface="Aptos" panose="020B0004020202020204" pitchFamily="34" charset="0"/>
                <a:cs typeface="Times New Roman" panose="02020603050405020304" pitchFamily="18" charset="0"/>
              </a:rPr>
              <a:t>TFO</a:t>
            </a:r>
            <a:r>
              <a:rPr lang="fr-CA" kern="100" dirty="0">
                <a:solidFill>
                  <a:srgbClr val="215F9A"/>
                </a:solidFill>
                <a:effectLst/>
                <a:latin typeface="Aptos" panose="020B0004020202020204" pitchFamily="34" charset="0"/>
                <a:ea typeface="Aptos" panose="020B0004020202020204" pitchFamily="34" charset="0"/>
                <a:cs typeface="Times New Roman" panose="02020603050405020304" pitchFamily="18" charset="0"/>
              </a:rPr>
              <a:t> « Innover pour sauver », émission 1. </a:t>
            </a:r>
            <a:r>
              <a:rPr lang="fr-CA" kern="100" dirty="0">
                <a:effectLst/>
                <a:latin typeface="Aptos" panose="020B0004020202020204" pitchFamily="34" charset="0"/>
                <a:ea typeface="Aptos" panose="020B0004020202020204" pitchFamily="34" charset="0"/>
                <a:cs typeface="Times New Roman" panose="02020603050405020304" pitchFamily="18" charset="0"/>
              </a:rPr>
              <a:t>Quelle est, selon vous, une bonne invention ou procédure pour aider à sauver notre environnement ? Dessinez et étiquetez un diagramme de votre invention ou de votre processus innovant. Recherchez où vous pourriez vous procurer des matériaux et des installations de fabrication pour votre invention. Concevez une présentation visuelle, papier ou numérique, reprenant ces informations. </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Aft>
                <a:spcPts val="800"/>
              </a:spcAft>
              <a:buNone/>
            </a:pPr>
            <a:r>
              <a:rPr lang="fr-CA" u="sng" kern="100" dirty="0">
                <a:effectLst/>
                <a:latin typeface="Aptos" panose="020B0004020202020204" pitchFamily="34" charset="0"/>
                <a:ea typeface="Aptos" panose="020B0004020202020204" pitchFamily="34" charset="0"/>
                <a:cs typeface="Times New Roman" panose="02020603050405020304" pitchFamily="18" charset="0"/>
              </a:rPr>
              <a:t>Votre présentation doit répondre aux questions suivantes :</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Aft>
                <a:spcPts val="800"/>
              </a:spcAft>
              <a:buNone/>
            </a:pPr>
            <a:r>
              <a:rPr lang="fr-CA" kern="100" dirty="0">
                <a:effectLst/>
                <a:latin typeface="Aptos" panose="020B0004020202020204" pitchFamily="34" charset="0"/>
                <a:ea typeface="Aptos" panose="020B0004020202020204" pitchFamily="34" charset="0"/>
                <a:cs typeface="Times New Roman" panose="02020603050405020304" pitchFamily="18" charset="0"/>
              </a:rPr>
              <a:t>- Pourquoi avez-vous décidé qu'il s'agissait d'une bonne invention à créer ?  Quels sont les facteurs qui vous ont incité à la créer ?</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Aft>
                <a:spcPts val="800"/>
              </a:spcAft>
              <a:buNone/>
            </a:pPr>
            <a:r>
              <a:rPr lang="fr-CA" kern="100" dirty="0">
                <a:effectLst/>
                <a:latin typeface="Aptos" panose="020B0004020202020204" pitchFamily="34" charset="0"/>
                <a:ea typeface="Aptos" panose="020B0004020202020204" pitchFamily="34" charset="0"/>
                <a:cs typeface="Times New Roman" panose="02020603050405020304" pitchFamily="18" charset="0"/>
              </a:rPr>
              <a:t>- Où votre invention sera-t-elle utilisée dans le monde ?  Comment la distribuerez-vous ?</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Aft>
                <a:spcPts val="800"/>
              </a:spcAft>
              <a:buNone/>
            </a:pPr>
            <a:r>
              <a:rPr lang="fr-CA" kern="100" dirty="0">
                <a:effectLst/>
                <a:latin typeface="Aptos" panose="020B0004020202020204" pitchFamily="34" charset="0"/>
                <a:ea typeface="Aptos" panose="020B0004020202020204" pitchFamily="34" charset="0"/>
                <a:cs typeface="Times New Roman" panose="02020603050405020304" pitchFamily="18" charset="0"/>
              </a:rPr>
              <a:t>- Comment allez-vous mesurer l'effet de votre invention dans la lutte contre le changement climatique ?  (Envisagez une analyse qualitative et quantitative).</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Aft>
                <a:spcPts val="800"/>
              </a:spcAft>
              <a:buNone/>
            </a:pPr>
            <a:r>
              <a:rPr lang="fr-CA" kern="100" dirty="0">
                <a:effectLst/>
                <a:latin typeface="Aptos" panose="020B0004020202020204" pitchFamily="34" charset="0"/>
                <a:ea typeface="Aptos" panose="020B0004020202020204" pitchFamily="34" charset="0"/>
                <a:cs typeface="Times New Roman" panose="02020603050405020304" pitchFamily="18" charset="0"/>
              </a:rPr>
              <a:t>- Comment commercialiseriez-vous votre invention dans les différents pays du monde ?  (Vous pouvez concevoir une publicité, un site web, une application ou une vidéo pour soutenir votre stratégie de commercialisation).</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31098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A84D4AF-8D29-5A55-F3F8-1E928E3B08FF}"/>
              </a:ext>
            </a:extLst>
          </p:cNvPr>
          <p:cNvSpPr>
            <a:spLocks noGrp="1"/>
          </p:cNvSpPr>
          <p:nvPr>
            <p:ph type="ctrTitle"/>
          </p:nvPr>
        </p:nvSpPr>
        <p:spPr>
          <a:xfrm>
            <a:off x="1511709" y="467359"/>
            <a:ext cx="9144000" cy="2286000"/>
          </a:xfrm>
        </p:spPr>
        <p:txBody>
          <a:bodyPr/>
          <a:lstStyle/>
          <a:p>
            <a:r>
              <a:rPr lang="fr-CA" sz="5400" b="1" kern="100" dirty="0">
                <a:effectLst/>
                <a:latin typeface="Aptos" panose="020B0004020202020204" pitchFamily="34" charset="0"/>
                <a:ea typeface="Aptos" panose="020B0004020202020204" pitchFamily="34" charset="0"/>
                <a:cs typeface="Times New Roman" panose="02020603050405020304" pitchFamily="18" charset="0"/>
              </a:rPr>
              <a:t>DIFFÉRENCIATION :</a:t>
            </a:r>
            <a:br>
              <a:rPr lang="en-US" sz="54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8" name="Subtitle 7">
            <a:extLst>
              <a:ext uri="{FF2B5EF4-FFF2-40B4-BE49-F238E27FC236}">
                <a16:creationId xmlns:a16="http://schemas.microsoft.com/office/drawing/2014/main" id="{6450744F-A4B6-FD90-F6DA-4EF9A192E377}"/>
              </a:ext>
            </a:extLst>
          </p:cNvPr>
          <p:cNvSpPr>
            <a:spLocks noGrp="1"/>
          </p:cNvSpPr>
          <p:nvPr>
            <p:ph type="subTitle" idx="1"/>
          </p:nvPr>
        </p:nvSpPr>
        <p:spPr>
          <a:xfrm>
            <a:off x="373625" y="2214553"/>
            <a:ext cx="11444749" cy="3994517"/>
          </a:xfrm>
        </p:spPr>
        <p:txBody>
          <a:bodyPr/>
          <a:lstStyle/>
          <a:p>
            <a:pPr marL="0" marR="0">
              <a:lnSpc>
                <a:spcPct val="115000"/>
              </a:lnSpc>
              <a:spcAft>
                <a:spcPts val="800"/>
              </a:spcAft>
            </a:pPr>
            <a:r>
              <a:rPr lang="en-US" sz="2000" kern="100" dirty="0">
                <a:latin typeface="Aptos" panose="020B0004020202020204" pitchFamily="34" charset="0"/>
                <a:ea typeface="Aptos" panose="020B0004020202020204" pitchFamily="34" charset="0"/>
                <a:cs typeface="Times New Roman" panose="02020603050405020304" pitchFamily="18" charset="0"/>
              </a:rPr>
              <a:t>1.  </a:t>
            </a:r>
            <a:r>
              <a:rPr lang="fr-CA" sz="2000" kern="100" dirty="0">
                <a:effectLst/>
                <a:latin typeface="Aptos" panose="020B0004020202020204" pitchFamily="34" charset="0"/>
                <a:ea typeface="Aptos" panose="020B0004020202020204" pitchFamily="34" charset="0"/>
                <a:cs typeface="Times New Roman" panose="02020603050405020304" pitchFamily="18" charset="0"/>
              </a:rPr>
              <a:t> Échafaudage à l'aide de tableaux d'ancrage, de vidéos, de sous-titres pour les apprenants d'anglais langue seconde et d'art visuel.</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fr-CA" sz="2000" kern="100" dirty="0">
                <a:effectLst/>
                <a:latin typeface="Aptos" panose="020B0004020202020204" pitchFamily="34" charset="0"/>
                <a:ea typeface="Aptos" panose="020B0004020202020204" pitchFamily="34" charset="0"/>
                <a:cs typeface="Times New Roman" panose="02020603050405020304" pitchFamily="18" charset="0"/>
              </a:rPr>
              <a:t>2. Diverses options permettant aux élèves de présenter leurs travaux sous forme visuelle, numérique ou vidéo.</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fr-CA" sz="2000" kern="100" dirty="0">
                <a:effectLst/>
                <a:latin typeface="Aptos" panose="020B0004020202020204" pitchFamily="34" charset="0"/>
                <a:ea typeface="Aptos" panose="020B0004020202020204" pitchFamily="34" charset="0"/>
                <a:cs typeface="Times New Roman" panose="02020603050405020304" pitchFamily="18" charset="0"/>
              </a:rPr>
              <a:t>3. Un calendrier flexible pour permettre aux élèves de terminer chaque étape de l'unité (ils peuvent passer plus de temps sur ce qui leur parle le plus ou sur ce qui les intéresse le plus).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fr-CA" sz="2000" kern="100" dirty="0">
                <a:effectLst/>
                <a:latin typeface="Aptos" panose="020B0004020202020204" pitchFamily="34" charset="0"/>
                <a:ea typeface="Aptos" panose="020B0004020202020204" pitchFamily="34" charset="0"/>
                <a:cs typeface="Times New Roman" panose="02020603050405020304" pitchFamily="18" charset="0"/>
              </a:rPr>
              <a:t>4. Adaptations : Pour les enfants qui souhaitent travailler de manière indépendante dans un espace calme, je leur fournirai un casque antibruit et je créerai une zone spéciale de la classe où ils pourront se concentrer sur leur propre projet en toute tranquillité.</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fr-CA"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fr-CA"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4104" name="Picture 8" descr="Alarm clock - Wikipedia">
            <a:extLst>
              <a:ext uri="{FF2B5EF4-FFF2-40B4-BE49-F238E27FC236}">
                <a16:creationId xmlns:a16="http://schemas.microsoft.com/office/drawing/2014/main" id="{A21AB4B3-4C6F-D2CC-4448-B4D3F8B193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505" y="285061"/>
            <a:ext cx="1407520" cy="1789460"/>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2" descr="How To Ace The IELTS Speaking Task: Describing A Peaceful Place » IELTS.NET">
            <a:extLst>
              <a:ext uri="{FF2B5EF4-FFF2-40B4-BE49-F238E27FC236}">
                <a16:creationId xmlns:a16="http://schemas.microsoft.com/office/drawing/2014/main" id="{661B2B68-42A9-826C-FF78-232A832B4DF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How To Ace The IELTS Speaking Task: Describing A Peaceful Place » IELTS.NET">
            <a:extLst>
              <a:ext uri="{FF2B5EF4-FFF2-40B4-BE49-F238E27FC236}">
                <a16:creationId xmlns:a16="http://schemas.microsoft.com/office/drawing/2014/main" id="{61193089-FDE7-3B83-52C0-D3BEFA2EB330}"/>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6" descr="How To Ace The IELTS Speaking Task: Describing A Peaceful Place » IELTS.NET">
            <a:extLst>
              <a:ext uri="{FF2B5EF4-FFF2-40B4-BE49-F238E27FC236}">
                <a16:creationId xmlns:a16="http://schemas.microsoft.com/office/drawing/2014/main" id="{D07B38E6-376E-9B4A-F7BD-15A93618C395}"/>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14" name="Picture 18" descr="relax. blur and bokeh background ...">
            <a:extLst>
              <a:ext uri="{FF2B5EF4-FFF2-40B4-BE49-F238E27FC236}">
                <a16:creationId xmlns:a16="http://schemas.microsoft.com/office/drawing/2014/main" id="{100EDC9F-3E5F-B8EB-E129-2099ECE76C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0603" y="191414"/>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514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4E28B-2C83-3229-2B0E-4E87F24CDE7C}"/>
            </a:ext>
          </a:extLst>
        </p:cNvPr>
        <p:cNvGrpSpPr/>
        <p:nvPr/>
      </p:nvGrpSpPr>
      <p:grpSpPr>
        <a:xfrm>
          <a:off x="0" y="0"/>
          <a:ext cx="0" cy="0"/>
          <a:chOff x="0" y="0"/>
          <a:chExt cx="0" cy="0"/>
        </a:xfrm>
      </p:grpSpPr>
      <p:pic>
        <p:nvPicPr>
          <p:cNvPr id="5" name="Picture Placeholder 7" descr="Data Points Digital background">
            <a:extLst>
              <a:ext uri="{FF2B5EF4-FFF2-40B4-BE49-F238E27FC236}">
                <a16:creationId xmlns:a16="http://schemas.microsoft.com/office/drawing/2014/main" id="{0A8839CC-6986-72B3-E311-58BC019047B3}"/>
              </a:ext>
            </a:extLst>
          </p:cNvPr>
          <p:cNvPicPr>
            <a:picLocks noGrp="1" noChangeAspect="1"/>
          </p:cNvPicPr>
          <p:nvPr>
            <p:ph type="pic" sz="quarter" idx="13"/>
          </p:nvPr>
        </p:nvPicPr>
        <p:blipFill>
          <a:blip r:embed="rId3">
            <a:alphaModFix amt="45000"/>
            <a:extLst>
              <a:ext uri="{28A0092B-C50C-407E-A947-70E740481C1C}">
                <a14:useLocalDpi xmlns:a14="http://schemas.microsoft.com/office/drawing/2010/main" val="0"/>
              </a:ext>
            </a:extLst>
          </a:blip>
          <a:srcRect/>
          <a:stretch/>
        </p:blipFill>
        <p:spPr/>
      </p:pic>
      <p:sp>
        <p:nvSpPr>
          <p:cNvPr id="7" name="Title 6">
            <a:extLst>
              <a:ext uri="{FF2B5EF4-FFF2-40B4-BE49-F238E27FC236}">
                <a16:creationId xmlns:a16="http://schemas.microsoft.com/office/drawing/2014/main" id="{0654CB24-6215-B733-CB8F-D6412634135E}"/>
              </a:ext>
            </a:extLst>
          </p:cNvPr>
          <p:cNvSpPr>
            <a:spLocks noGrp="1"/>
          </p:cNvSpPr>
          <p:nvPr>
            <p:ph type="ctrTitle"/>
          </p:nvPr>
        </p:nvSpPr>
        <p:spPr>
          <a:xfrm>
            <a:off x="1434279" y="368709"/>
            <a:ext cx="9697065" cy="1799304"/>
          </a:xfrm>
        </p:spPr>
        <p:txBody>
          <a:bodyPr/>
          <a:lstStyle/>
          <a:p>
            <a:r>
              <a:rPr lang="fr-CA" sz="4000" b="1" kern="100" dirty="0">
                <a:effectLst/>
                <a:latin typeface="Aptos" panose="020B0004020202020204" pitchFamily="34" charset="0"/>
                <a:ea typeface="Aptos" panose="020B0004020202020204" pitchFamily="34" charset="0"/>
                <a:cs typeface="Times New Roman" panose="02020603050405020304" pitchFamily="18" charset="0"/>
              </a:rPr>
              <a:t>PROFIL DE L'APPRENANT IB TRAITS</a:t>
            </a:r>
            <a:br>
              <a:rPr lang="en-US" sz="5400" kern="100" dirty="0">
                <a:effectLst/>
                <a:latin typeface="Aptos" panose="020B0004020202020204" pitchFamily="34" charset="0"/>
                <a:ea typeface="Aptos" panose="020B0004020202020204" pitchFamily="34" charset="0"/>
                <a:cs typeface="Times New Roman" panose="02020603050405020304" pitchFamily="18" charset="0"/>
              </a:rPr>
            </a:br>
            <a:br>
              <a:rPr lang="en-US" sz="54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8" name="Subtitle 7">
            <a:extLst>
              <a:ext uri="{FF2B5EF4-FFF2-40B4-BE49-F238E27FC236}">
                <a16:creationId xmlns:a16="http://schemas.microsoft.com/office/drawing/2014/main" id="{AEB8CCE6-E410-1C5A-FC1E-0665C1A88D92}"/>
              </a:ext>
            </a:extLst>
          </p:cNvPr>
          <p:cNvSpPr>
            <a:spLocks noGrp="1"/>
          </p:cNvSpPr>
          <p:nvPr>
            <p:ph type="subTitle" idx="1"/>
          </p:nvPr>
        </p:nvSpPr>
        <p:spPr>
          <a:xfrm>
            <a:off x="373623" y="656303"/>
            <a:ext cx="11351345" cy="5715000"/>
          </a:xfrm>
        </p:spPr>
        <p:txBody>
          <a:bodyPr/>
          <a:lstStyle/>
          <a:p>
            <a:pPr marL="0" marR="0" algn="l">
              <a:lnSpc>
                <a:spcPct val="115000"/>
              </a:lnSpc>
              <a:spcAft>
                <a:spcPts val="800"/>
              </a:spcAft>
            </a:pPr>
            <a:r>
              <a:rPr lang="fr-CA" sz="2000" kern="100" dirty="0">
                <a:solidFill>
                  <a:srgbClr val="215F9A"/>
                </a:solidFill>
                <a:effectLst/>
                <a:latin typeface="Aptos" panose="020B0004020202020204" pitchFamily="34" charset="0"/>
                <a:ea typeface="Aptos" panose="020B0004020202020204" pitchFamily="34" charset="0"/>
                <a:cs typeface="Times New Roman" panose="02020603050405020304" pitchFamily="18" charset="0"/>
              </a:rPr>
              <a:t>- Chercheurs d'informations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Aft>
                <a:spcPts val="800"/>
              </a:spcAft>
            </a:pPr>
            <a:r>
              <a:rPr lang="fr-CA" sz="2000" kern="100" dirty="0">
                <a:effectLst/>
                <a:latin typeface="Aptos" panose="020B0004020202020204" pitchFamily="34" charset="0"/>
                <a:ea typeface="Aptos" panose="020B0004020202020204" pitchFamily="34" charset="0"/>
                <a:cs typeface="Times New Roman" panose="02020603050405020304" pitchFamily="18" charset="0"/>
              </a:rPr>
              <a:t>Les élèves sont encouragés à donner suite à leur curiosité en faisant des recherches sur les problèmes liés au changement climatique et en élaborant un plan pour améliorer la situation. Ils sont encouragés à examiner de nombreux pays et cultures afin d'identifier un problème courant ayant un impact mondial.</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Aft>
                <a:spcPts val="800"/>
              </a:spcAft>
            </a:pPr>
            <a:r>
              <a:rPr lang="fr-CA" sz="2000" kern="100" dirty="0">
                <a:solidFill>
                  <a:srgbClr val="215F9A"/>
                </a:solidFill>
                <a:effectLst/>
                <a:latin typeface="Aptos" panose="020B0004020202020204" pitchFamily="34" charset="0"/>
                <a:ea typeface="Aptos" panose="020B0004020202020204" pitchFamily="34" charset="0"/>
                <a:cs typeface="Times New Roman" panose="02020603050405020304" pitchFamily="18" charset="0"/>
              </a:rPr>
              <a:t>- Connaissances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Aft>
                <a:spcPts val="800"/>
              </a:spcAft>
            </a:pPr>
            <a:r>
              <a:rPr lang="fr-CA" sz="2000" kern="100" dirty="0">
                <a:effectLst/>
                <a:latin typeface="Aptos" panose="020B0004020202020204" pitchFamily="34" charset="0"/>
                <a:ea typeface="Aptos" panose="020B0004020202020204" pitchFamily="34" charset="0"/>
                <a:cs typeface="Times New Roman" panose="02020603050405020304" pitchFamily="18" charset="0"/>
              </a:rPr>
              <a:t>Les élèves développent une compréhension conceptuelle et explorent des connaissances dans de nombreuses matières, notamment la géographie, les sciences, la biodiversité, la gestion d'entreprise et les arts (visuels et audiovisuels). Ils s'intéressent à des idées et à des questions d'importance locale et mondiale.</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Aft>
                <a:spcPts val="800"/>
              </a:spcAft>
            </a:pPr>
            <a:r>
              <a:rPr lang="fr-CA" sz="2000" kern="100" dirty="0">
                <a:solidFill>
                  <a:srgbClr val="215F9A"/>
                </a:solidFill>
                <a:effectLst/>
                <a:latin typeface="Aptos" panose="020B0004020202020204" pitchFamily="34" charset="0"/>
                <a:ea typeface="Aptos" panose="020B0004020202020204" pitchFamily="34" charset="0"/>
                <a:cs typeface="Times New Roman" panose="02020603050405020304" pitchFamily="18" charset="0"/>
              </a:rPr>
              <a:t>- Réflexion</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Aft>
                <a:spcPts val="800"/>
              </a:spcAft>
            </a:pPr>
            <a:r>
              <a:rPr lang="fr-CA" sz="2000" kern="100" dirty="0">
                <a:effectLst/>
                <a:latin typeface="Aptos" panose="020B0004020202020204" pitchFamily="34" charset="0"/>
                <a:ea typeface="Aptos" panose="020B0004020202020204" pitchFamily="34" charset="0"/>
                <a:cs typeface="Times New Roman" panose="02020603050405020304" pitchFamily="18" charset="0"/>
              </a:rPr>
              <a:t>Les élèves font preuve d'esprit critique et de créativité pour analyser les questions liées au changement climatique, pour analyser les médias qu'ils regardent et pour trouver une solution viable à un problème environnemental.</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Aft>
                <a:spcPts val="800"/>
              </a:spcAft>
            </a:pPr>
            <a:r>
              <a:rPr lang="fr-CA"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Aft>
                <a:spcPts val="800"/>
              </a:spcAft>
            </a:pPr>
            <a:r>
              <a:rPr lang="fr-CA"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50583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1330B-0859-A4BF-5E02-B0981B7595EA}"/>
            </a:ext>
          </a:extLst>
        </p:cNvPr>
        <p:cNvGrpSpPr/>
        <p:nvPr/>
      </p:nvGrpSpPr>
      <p:grpSpPr>
        <a:xfrm>
          <a:off x="0" y="0"/>
          <a:ext cx="0" cy="0"/>
          <a:chOff x="0" y="0"/>
          <a:chExt cx="0" cy="0"/>
        </a:xfrm>
      </p:grpSpPr>
      <p:pic>
        <p:nvPicPr>
          <p:cNvPr id="5" name="Picture Placeholder 7" descr="Data Points Digital background">
            <a:extLst>
              <a:ext uri="{FF2B5EF4-FFF2-40B4-BE49-F238E27FC236}">
                <a16:creationId xmlns:a16="http://schemas.microsoft.com/office/drawing/2014/main" id="{B848D838-00BC-0967-1C53-C26673947056}"/>
              </a:ext>
            </a:extLst>
          </p:cNvPr>
          <p:cNvPicPr>
            <a:picLocks noGrp="1" noChangeAspect="1"/>
          </p:cNvPicPr>
          <p:nvPr>
            <p:ph type="pic" sz="quarter" idx="13"/>
          </p:nvPr>
        </p:nvPicPr>
        <p:blipFill>
          <a:blip r:embed="rId3">
            <a:alphaModFix amt="45000"/>
            <a:extLst>
              <a:ext uri="{28A0092B-C50C-407E-A947-70E740481C1C}">
                <a14:useLocalDpi xmlns:a14="http://schemas.microsoft.com/office/drawing/2010/main" val="0"/>
              </a:ext>
            </a:extLst>
          </a:blip>
          <a:srcRect/>
          <a:stretch/>
        </p:blipFill>
        <p:spPr/>
      </p:pic>
      <p:sp>
        <p:nvSpPr>
          <p:cNvPr id="7" name="Title 6">
            <a:extLst>
              <a:ext uri="{FF2B5EF4-FFF2-40B4-BE49-F238E27FC236}">
                <a16:creationId xmlns:a16="http://schemas.microsoft.com/office/drawing/2014/main" id="{DEDA2659-4993-DF85-8B8F-88BB6E217B09}"/>
              </a:ext>
            </a:extLst>
          </p:cNvPr>
          <p:cNvSpPr>
            <a:spLocks noGrp="1"/>
          </p:cNvSpPr>
          <p:nvPr>
            <p:ph type="ctrTitle"/>
          </p:nvPr>
        </p:nvSpPr>
        <p:spPr>
          <a:xfrm>
            <a:off x="1434279" y="368709"/>
            <a:ext cx="9697065" cy="1799304"/>
          </a:xfrm>
        </p:spPr>
        <p:txBody>
          <a:bodyPr/>
          <a:lstStyle/>
          <a:p>
            <a:r>
              <a:rPr lang="fr-CA" sz="4000" b="1" kern="100" dirty="0">
                <a:effectLst/>
                <a:latin typeface="Aptos" panose="020B0004020202020204" pitchFamily="34" charset="0"/>
                <a:ea typeface="Aptos" panose="020B0004020202020204" pitchFamily="34" charset="0"/>
                <a:cs typeface="Times New Roman" panose="02020603050405020304" pitchFamily="18" charset="0"/>
              </a:rPr>
              <a:t>PROFIL DE L'APPRENANT IB TRAITS</a:t>
            </a:r>
            <a:br>
              <a:rPr lang="en-US" sz="5400" kern="100" dirty="0">
                <a:effectLst/>
                <a:latin typeface="Aptos" panose="020B0004020202020204" pitchFamily="34" charset="0"/>
                <a:ea typeface="Aptos" panose="020B0004020202020204" pitchFamily="34" charset="0"/>
                <a:cs typeface="Times New Roman" panose="02020603050405020304" pitchFamily="18" charset="0"/>
              </a:rPr>
            </a:br>
            <a:br>
              <a:rPr lang="en-US" sz="54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8" name="Subtitle 7">
            <a:extLst>
              <a:ext uri="{FF2B5EF4-FFF2-40B4-BE49-F238E27FC236}">
                <a16:creationId xmlns:a16="http://schemas.microsoft.com/office/drawing/2014/main" id="{F486269A-6D0D-646D-DEF4-E561D5115B0A}"/>
              </a:ext>
            </a:extLst>
          </p:cNvPr>
          <p:cNvSpPr>
            <a:spLocks noGrp="1"/>
          </p:cNvSpPr>
          <p:nvPr>
            <p:ph type="subTitle" idx="1"/>
          </p:nvPr>
        </p:nvSpPr>
        <p:spPr>
          <a:xfrm>
            <a:off x="373623" y="656303"/>
            <a:ext cx="11351345" cy="5715000"/>
          </a:xfrm>
        </p:spPr>
        <p:txBody>
          <a:bodyPr/>
          <a:lstStyle/>
          <a:p>
            <a:pPr marL="0" marR="0" algn="l">
              <a:lnSpc>
                <a:spcPct val="115000"/>
              </a:lnSpc>
              <a:spcAft>
                <a:spcPts val="800"/>
              </a:spcAft>
            </a:pPr>
            <a:r>
              <a:rPr lang="fr-CA" sz="2000" kern="100" dirty="0">
                <a:solidFill>
                  <a:srgbClr val="215F9A"/>
                </a:solidFill>
                <a:effectLst/>
                <a:latin typeface="Aptos" panose="020B0004020202020204" pitchFamily="34" charset="0"/>
                <a:ea typeface="Aptos" panose="020B0004020202020204" pitchFamily="34" charset="0"/>
                <a:cs typeface="Times New Roman" panose="02020603050405020304" pitchFamily="18" charset="0"/>
              </a:rPr>
              <a:t>- Ouverture d'esprit</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Aft>
                <a:spcPts val="800"/>
              </a:spcAft>
            </a:pPr>
            <a:r>
              <a:rPr lang="fr-CA" sz="2000" kern="100" dirty="0">
                <a:effectLst/>
                <a:latin typeface="Aptos" panose="020B0004020202020204" pitchFamily="34" charset="0"/>
                <a:ea typeface="Aptos" panose="020B0004020202020204" pitchFamily="34" charset="0"/>
                <a:cs typeface="Times New Roman" panose="02020603050405020304" pitchFamily="18" charset="0"/>
              </a:rPr>
              <a:t>Les élèves apprécient leur propre culture et leur situation environnementale locale, ainsi que la culture et la situation environnementale locale des autres. Ils sont prêts à évoluer en évaluant un éventail de points de vue sur le changement climatique et l'adaptation de la société.</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Aft>
                <a:spcPts val="800"/>
              </a:spcAft>
            </a:pPr>
            <a:r>
              <a:rPr lang="fr-CA" sz="2000" kern="100" dirty="0">
                <a:solidFill>
                  <a:srgbClr val="215F9A"/>
                </a:solidFill>
                <a:effectLst/>
                <a:latin typeface="Aptos" panose="020B0004020202020204" pitchFamily="34" charset="0"/>
                <a:ea typeface="Aptos" panose="020B0004020202020204" pitchFamily="34" charset="0"/>
                <a:cs typeface="Times New Roman" panose="02020603050405020304" pitchFamily="18" charset="0"/>
              </a:rPr>
              <a:t>- Bienveillance</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Aft>
                <a:spcPts val="800"/>
              </a:spcAft>
            </a:pPr>
            <a:r>
              <a:rPr lang="fr-CA" sz="2000" kern="100" dirty="0">
                <a:effectLst/>
                <a:latin typeface="Aptos" panose="020B0004020202020204" pitchFamily="34" charset="0"/>
                <a:ea typeface="Aptos" panose="020B0004020202020204" pitchFamily="34" charset="0"/>
                <a:cs typeface="Times New Roman" panose="02020603050405020304" pitchFamily="18" charset="0"/>
              </a:rPr>
              <a:t>Les élèves font preuve d'empathie, de compassion et de respect pour leur planète. Ils sont encouragés à concevoir un plan qui fera une différence positive dans le monde.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Aft>
                <a:spcPts val="800"/>
              </a:spcAft>
            </a:pPr>
            <a:r>
              <a:rPr lang="fr-CA" sz="2000" kern="100" dirty="0">
                <a:solidFill>
                  <a:srgbClr val="215F9A"/>
                </a:solidFill>
                <a:effectLst/>
                <a:latin typeface="Aptos" panose="020B0004020202020204" pitchFamily="34" charset="0"/>
                <a:ea typeface="Aptos" panose="020B0004020202020204" pitchFamily="34" charset="0"/>
                <a:cs typeface="Times New Roman" panose="02020603050405020304" pitchFamily="18" charset="0"/>
              </a:rPr>
              <a:t>- Le goût du risque</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Aft>
                <a:spcPts val="800"/>
              </a:spcAft>
            </a:pPr>
            <a:r>
              <a:rPr lang="fr-CA" sz="2000" kern="100" dirty="0">
                <a:effectLst/>
                <a:latin typeface="Aptos" panose="020B0004020202020204" pitchFamily="34" charset="0"/>
                <a:ea typeface="Aptos" panose="020B0004020202020204" pitchFamily="34" charset="0"/>
                <a:cs typeface="Times New Roman" panose="02020603050405020304" pitchFamily="18" charset="0"/>
              </a:rPr>
              <a:t>Les élèves abordent l'incertitude avec courage et prévoyance. Ils sont indépendants et explorent de nouvelles idées et stratégies, toutes liées au concept de lutte contre le changement climatique et ses effets néfastes.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Aft>
                <a:spcPts val="800"/>
              </a:spcAft>
            </a:pPr>
            <a:r>
              <a:rPr lang="fr-CA"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15000"/>
              </a:lnSpc>
              <a:spcAft>
                <a:spcPts val="800"/>
              </a:spcAft>
            </a:pPr>
            <a:r>
              <a:rPr lang="fr-CA"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24224665"/>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2F49CD38-5B57-4682-9FCE-B9174068D0AE}">
  <ds:schemaRefs>
    <ds:schemaRef ds:uri="http://schemas.microsoft.com/sharepoint/v3/contenttype/forms"/>
  </ds:schemaRefs>
</ds:datastoreItem>
</file>

<file path=customXml/itemProps2.xml><?xml version="1.0" encoding="utf-8"?>
<ds:datastoreItem xmlns:ds="http://schemas.openxmlformats.org/officeDocument/2006/customXml" ds:itemID="{797783A8-901D-4F73-81D7-AA6841BEB3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342EE1-43E5-4AFB-895D-B61B9656DC14}">
  <ds:schemaRefs>
    <ds:schemaRef ds:uri="http://schemas.microsoft.com/office/2006/documentManagement/types"/>
    <ds:schemaRef ds:uri="http://schemas.microsoft.com/sharepoint/v3"/>
    <ds:schemaRef ds:uri="http://purl.org/dc/dcmitype/"/>
    <ds:schemaRef ds:uri="http://purl.org/dc/elements/1.1/"/>
    <ds:schemaRef ds:uri="http://purl.org/dc/terms/"/>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230e9df3-be65-4c73-a93b-d1236ebd677e"/>
    <ds:schemaRef ds:uri="16c05727-aa75-4e4a-9b5f-8a80a1165891"/>
    <ds:schemaRef ds:uri="71af3243-3dd4-4a8d-8c0d-dd76da1f02a5"/>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{9BE54D91-CC4F-4BFF-BB68-7AFE7AC987B7}tf33713516_win32</Template>
  <TotalTime>505</TotalTime>
  <Words>1844</Words>
  <Application>Microsoft Office PowerPoint</Application>
  <PresentationFormat>Widescreen</PresentationFormat>
  <Paragraphs>105</Paragraphs>
  <Slides>16</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Arial</vt:lpstr>
      <vt:lpstr>Calibri</vt:lpstr>
      <vt:lpstr>Gill Sans MT</vt:lpstr>
      <vt:lpstr>Walbaum Display</vt:lpstr>
      <vt:lpstr>3DFloatVTI</vt:lpstr>
      <vt:lpstr>IB plan d’unité par Elizabeth Morgan </vt:lpstr>
      <vt:lpstr>Allons-y!</vt:lpstr>
      <vt:lpstr>RESSOURCES : </vt:lpstr>
      <vt:lpstr>ACTIVITÉS : </vt:lpstr>
      <vt:lpstr>ACTIVITÉS : </vt:lpstr>
      <vt:lpstr>ACTIVITÉS : </vt:lpstr>
      <vt:lpstr>DIFFÉRENCIATION : </vt:lpstr>
      <vt:lpstr>PROFIL DE L'APPRENANT IB TRAITS  </vt:lpstr>
      <vt:lpstr>PROFIL DE L'APPRENANT IB TRAITS  </vt:lpstr>
      <vt:lpstr>PROFIL DE L'APPRENANT IB TRAITS  </vt:lpstr>
      <vt:lpstr>Approches de l'enseignement et de l'apprentissage : </vt:lpstr>
      <vt:lpstr>OUVERTURE D'ESPRIT INTERNATIONALE : </vt:lpstr>
      <vt:lpstr>THÉORIES DE LA CONNAISSANCE : </vt:lpstr>
      <vt:lpstr>EXIGENCES DU CAS :  </vt:lpstr>
      <vt:lpstr>LES DIX JOURS :</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Morgan, Elizabeth C</dc:creator>
  <cp:lastModifiedBy>Morgan, Elizabeth C</cp:lastModifiedBy>
  <cp:revision>1</cp:revision>
  <dcterms:created xsi:type="dcterms:W3CDTF">2024-12-19T19:57:38Z</dcterms:created>
  <dcterms:modified xsi:type="dcterms:W3CDTF">2024-12-20T04:23:03Z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